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Montserrat"/>
      <p:regular r:id="rId36"/>
      <p:bold r:id="rId37"/>
      <p:italic r:id="rId38"/>
      <p:boldItalic r:id="rId39"/>
    </p:embeddedFont>
    <p:embeddedFont>
      <p:font typeface="Alata"/>
      <p:regular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75">
          <p15:clr>
            <a:srgbClr val="9AA0A6"/>
          </p15:clr>
        </p15:guide>
      </p15:sldGuideLst>
    </p:ext>
    <p:ext uri="http://customooxmlschemas.google.com/">
      <go:slidesCustomData xmlns:go="http://customooxmlschemas.google.com/" r:id="rId45" roundtripDataSignature="AMtx7miFqCgTDEuSqekjirAcWugxpRh/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23568C6-3569-45C3-B88C-8A61E1AEF5C6}">
  <a:tblStyle styleId="{923568C6-3569-45C3-B88C-8A61E1AEF5C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7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lata-regular.fntdata"/><Relationship Id="rId42" Type="http://schemas.openxmlformats.org/officeDocument/2006/relationships/font" Target="fonts/OpenSans-bold.fntdata"/><Relationship Id="rId41" Type="http://schemas.openxmlformats.org/officeDocument/2006/relationships/font" Target="fonts/OpenSans-regular.fntdata"/><Relationship Id="rId44" Type="http://schemas.openxmlformats.org/officeDocument/2006/relationships/font" Target="fonts/OpenSans-boldItalic.fntdata"/><Relationship Id="rId43" Type="http://schemas.openxmlformats.org/officeDocument/2006/relationships/font" Target="fonts/OpenSans-italic.fntdata"/><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Montserrat-bold.fntdata"/><Relationship Id="rId36" Type="http://schemas.openxmlformats.org/officeDocument/2006/relationships/font" Target="fonts/Montserrat-regular.fntdata"/><Relationship Id="rId39" Type="http://schemas.openxmlformats.org/officeDocument/2006/relationships/font" Target="fonts/Montserrat-boldItalic.fntdata"/><Relationship Id="rId38" Type="http://schemas.openxmlformats.org/officeDocument/2006/relationships/font" Target="fonts/Montserrat-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dc.gov/"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1" name="Google Shape;57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1b6709e4d29_0_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4" name="Google Shape;1094;g1b6709e4d29_0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1b6709e4d29_0_2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5" name="Google Shape;1135;g1b6709e4d29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1b6709e4d29_2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8" name="Google Shape;1168;g1b6709e4d29_2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1b6709e4d29_3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7" name="Google Shape;1177;g1b6709e4d29_3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1b6709e4d29_3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9" name="Google Shape;1379;g1b6709e4d29_3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1b6709e4d29_3_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8" name="Google Shape;1388;g1b6709e4d29_3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1b6709e4d29_3_3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6" name="Google Shape;1396;g1b6709e4d29_3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1ddbfb50123_1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2" name="Google Shape;1412;g1ddbfb50123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1b6709e4d29_2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3" name="Google Shape;1443;g1b6709e4d29_2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For product analysis, we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1b6709e4d29_0_8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2" name="Google Shape;1452;g1b6709e4d29_0_8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Source: https://www.umassmed.edu/dcoe/diabetes-education/pumps_and_cgm/</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1b6709e4d29_0_8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3" name="Google Shape;1473;g1b6709e4d29_0_8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1b6709e4d29_0_9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3" name="Google Shape;1493;g1b6709e4d29_0_9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1b6709e4d29_2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7" name="Google Shape;1517;g1b6709e4d29_2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1b6709e4d29_2_3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5" name="Google Shape;1535;g1b6709e4d29_2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300">
                <a:solidFill>
                  <a:srgbClr val="666666"/>
                </a:solidFill>
                <a:latin typeface="Montserrat"/>
                <a:ea typeface="Montserrat"/>
                <a:cs typeface="Montserrat"/>
                <a:sym typeface="Montserrat"/>
              </a:rPr>
              <a:t>@Type2Princess The Freestyle libre is handy and </a:t>
            </a:r>
            <a:r>
              <a:rPr lang="en" sz="1300">
                <a:solidFill>
                  <a:srgbClr val="666666"/>
                </a:solidFill>
                <a:highlight>
                  <a:srgbClr val="FFFF00"/>
                </a:highlight>
                <a:latin typeface="Montserrat"/>
                <a:ea typeface="Montserrat"/>
                <a:cs typeface="Montserrat"/>
                <a:sym typeface="Montserrat"/>
              </a:rPr>
              <a:t>not super expensive</a:t>
            </a:r>
            <a:r>
              <a:rPr lang="en" sz="1300">
                <a:solidFill>
                  <a:srgbClr val="666666"/>
                </a:solidFill>
                <a:latin typeface="Montserrat"/>
                <a:ea typeface="Montserrat"/>
                <a:cs typeface="Montserrat"/>
                <a:sym typeface="Montserrat"/>
              </a:rPr>
              <a:t>. About 120 Euro a month without any subsidies. I love it and wouldn't go back.</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1b6709e4d29_2_3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5" name="Google Shape;1555;g1b6709e4d29_2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1b6709e4d29_5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9" name="Google Shape;1579;g1b6709e4d29_5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1b6709e4d29_5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4" name="Google Shape;1654;g1b6709e4d29_5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1b6709e4d29_5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8" name="Google Shape;1668;g1b6709e4d29_5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Note: Data is imbalance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1b6709e4d29_2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4" name="Google Shape;1674;g1b6709e4d29_2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1b6709e4d29_5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5" name="Google Shape;1695;g1b6709e4d29_5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00">
                <a:solidFill>
                  <a:srgbClr val="333333"/>
                </a:solidFill>
                <a:highlight>
                  <a:srgbClr val="FFFFFF"/>
                </a:highlight>
                <a:latin typeface="Open Sans"/>
                <a:ea typeface="Open Sans"/>
                <a:cs typeface="Open Sans"/>
                <a:sym typeface="Open Sans"/>
              </a:rPr>
              <a:t>Last Reviewed: August 11, 2022</a:t>
            </a:r>
            <a:endParaRPr sz="1000">
              <a:solidFill>
                <a:srgbClr val="333333"/>
              </a:solidFill>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sz="1000">
                <a:solidFill>
                  <a:srgbClr val="333333"/>
                </a:solidFill>
                <a:highlight>
                  <a:srgbClr val="FFFFFF"/>
                </a:highlight>
                <a:latin typeface="Open Sans"/>
                <a:ea typeface="Open Sans"/>
                <a:cs typeface="Open Sans"/>
                <a:sym typeface="Open Sans"/>
              </a:rPr>
              <a:t>Source: </a:t>
            </a:r>
            <a:r>
              <a:rPr lang="en" sz="1000" u="sng">
                <a:solidFill>
                  <a:srgbClr val="075290"/>
                </a:solidFill>
                <a:highlight>
                  <a:srgbClr val="FFFFFF"/>
                </a:highlight>
                <a:latin typeface="Open Sans"/>
                <a:ea typeface="Open Sans"/>
                <a:cs typeface="Open Sans"/>
                <a:sym typeface="Open Sans"/>
                <a:hlinkClick r:id="rId2">
                  <a:extLst>
                    <a:ext uri="{A12FA001-AC4F-418D-AE19-62706E023703}">
                      <ahyp:hlinkClr val="tx"/>
                    </a:ext>
                  </a:extLst>
                </a:hlinkClick>
              </a:rPr>
              <a:t>Centers for Disease Control and Prevention</a:t>
            </a:r>
            <a:endParaRPr sz="1000" u="sng">
              <a:solidFill>
                <a:srgbClr val="075290"/>
              </a:solidFill>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t>According to CDC’s report in 2022, in US, 37 million people have diabetes and that’s about 1 in every 10 people. And on top of that, 96 million people have prediabetes, that’s about 1 in every 3 people. So diabetes affects lots of people and it actually the 7th leading cause of death in U.S.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9" name="Google Shape;101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Just like the Continuous term in the name, it can show users the real-time changes of their blood glucose levels 24/7 if their batteries allow. Therefore, it’s easy for them to identify what kind of food or habits causing their blood sugar spike.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b6709e4d29_0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4" name="Google Shape;1034;g1b6709e4d29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b6709e4d29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9" name="Google Shape;1059;g1b6709e4d29_2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 name="Shape 9"/>
        <p:cNvGrpSpPr/>
        <p:nvPr/>
      </p:nvGrpSpPr>
      <p:grpSpPr>
        <a:xfrm>
          <a:off x="0" y="0"/>
          <a:ext cx="0" cy="0"/>
          <a:chOff x="0" y="0"/>
          <a:chExt cx="0" cy="0"/>
        </a:xfrm>
      </p:grpSpPr>
      <p:sp>
        <p:nvSpPr>
          <p:cNvPr id="10" name="Google Shape;10;p96"/>
          <p:cNvSpPr txBox="1"/>
          <p:nvPr>
            <p:ph type="title"/>
          </p:nvPr>
        </p:nvSpPr>
        <p:spPr>
          <a:xfrm>
            <a:off x="714300" y="2354175"/>
            <a:ext cx="30480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 name="Google Shape;11;p96"/>
          <p:cNvSpPr txBox="1"/>
          <p:nvPr>
            <p:ph idx="1" type="subTitle"/>
          </p:nvPr>
        </p:nvSpPr>
        <p:spPr>
          <a:xfrm>
            <a:off x="714300" y="3453150"/>
            <a:ext cx="2521800" cy="58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2" name="Google Shape;12;p96"/>
          <p:cNvSpPr txBox="1"/>
          <p:nvPr>
            <p:ph idx="2" type="title"/>
          </p:nvPr>
        </p:nvSpPr>
        <p:spPr>
          <a:xfrm>
            <a:off x="714300" y="1010100"/>
            <a:ext cx="3048000" cy="1398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0000"/>
              <a:buNone/>
              <a:defRPr sz="78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8">
    <p:spTree>
      <p:nvGrpSpPr>
        <p:cNvPr id="97" name="Shape 97"/>
        <p:cNvGrpSpPr/>
        <p:nvPr/>
      </p:nvGrpSpPr>
      <p:grpSpPr>
        <a:xfrm>
          <a:off x="0" y="0"/>
          <a:ext cx="0" cy="0"/>
          <a:chOff x="0" y="0"/>
          <a:chExt cx="0" cy="0"/>
        </a:xfrm>
      </p:grpSpPr>
      <p:sp>
        <p:nvSpPr>
          <p:cNvPr id="98" name="Google Shape;98;p127"/>
          <p:cNvSpPr txBox="1"/>
          <p:nvPr>
            <p:ph type="title"/>
          </p:nvPr>
        </p:nvSpPr>
        <p:spPr>
          <a:xfrm>
            <a:off x="1090750" y="1837925"/>
            <a:ext cx="26940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99" name="Google Shape;99;p127"/>
          <p:cNvSpPr txBox="1"/>
          <p:nvPr>
            <p:ph idx="1" type="subTitle"/>
          </p:nvPr>
        </p:nvSpPr>
        <p:spPr>
          <a:xfrm>
            <a:off x="1090750" y="2514675"/>
            <a:ext cx="2694000" cy="136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400"/>
            </a:lvl1pPr>
            <a:lvl2pPr lvl="1" algn="l">
              <a:lnSpc>
                <a:spcPct val="100000"/>
              </a:lnSpc>
              <a:spcBef>
                <a:spcPts val="0"/>
              </a:spcBef>
              <a:spcAft>
                <a:spcPts val="0"/>
              </a:spcAft>
              <a:buSzPts val="1300"/>
              <a:buChar char="○"/>
              <a:defRPr/>
            </a:lvl2pPr>
            <a:lvl3pPr lvl="2" algn="l">
              <a:lnSpc>
                <a:spcPct val="100000"/>
              </a:lnSpc>
              <a:spcBef>
                <a:spcPts val="0"/>
              </a:spcBef>
              <a:spcAft>
                <a:spcPts val="0"/>
              </a:spcAft>
              <a:buSzPts val="1300"/>
              <a:buChar char="■"/>
              <a:defRPr/>
            </a:lvl3pPr>
            <a:lvl4pPr lvl="3" algn="l">
              <a:lnSpc>
                <a:spcPct val="100000"/>
              </a:lnSpc>
              <a:spcBef>
                <a:spcPts val="0"/>
              </a:spcBef>
              <a:spcAft>
                <a:spcPts val="0"/>
              </a:spcAft>
              <a:buSzPts val="1300"/>
              <a:buChar char="●"/>
              <a:defRPr/>
            </a:lvl4pPr>
            <a:lvl5pPr lvl="4" algn="l">
              <a:lnSpc>
                <a:spcPct val="100000"/>
              </a:lnSpc>
              <a:spcBef>
                <a:spcPts val="0"/>
              </a:spcBef>
              <a:spcAft>
                <a:spcPts val="0"/>
              </a:spcAft>
              <a:buSzPts val="1300"/>
              <a:buChar char="○"/>
              <a:defRPr/>
            </a:lvl5pPr>
            <a:lvl6pPr lvl="5" algn="l">
              <a:lnSpc>
                <a:spcPct val="100000"/>
              </a:lnSpc>
              <a:spcBef>
                <a:spcPts val="0"/>
              </a:spcBef>
              <a:spcAft>
                <a:spcPts val="0"/>
              </a:spcAft>
              <a:buSzPts val="1300"/>
              <a:buChar char="■"/>
              <a:defRPr/>
            </a:lvl6pPr>
            <a:lvl7pPr lvl="6" algn="l">
              <a:lnSpc>
                <a:spcPct val="100000"/>
              </a:lnSpc>
              <a:spcBef>
                <a:spcPts val="0"/>
              </a:spcBef>
              <a:spcAft>
                <a:spcPts val="0"/>
              </a:spcAft>
              <a:buSzPts val="1300"/>
              <a:buChar char="●"/>
              <a:defRPr/>
            </a:lvl7pPr>
            <a:lvl8pPr lvl="7" algn="l">
              <a:lnSpc>
                <a:spcPct val="100000"/>
              </a:lnSpc>
              <a:spcBef>
                <a:spcPts val="0"/>
              </a:spcBef>
              <a:spcAft>
                <a:spcPts val="0"/>
              </a:spcAft>
              <a:buSzPts val="1300"/>
              <a:buChar char="○"/>
              <a:defRPr/>
            </a:lvl8pPr>
            <a:lvl9pPr lvl="8" algn="l">
              <a:lnSpc>
                <a:spcPct val="100000"/>
              </a:lnSpc>
              <a:spcBef>
                <a:spcPts val="0"/>
              </a:spcBef>
              <a:spcAft>
                <a:spcPts val="0"/>
              </a:spcAft>
              <a:buSzPts val="13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106"/>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102" name="Google Shape;102;p106"/>
          <p:cNvGrpSpPr/>
          <p:nvPr/>
        </p:nvGrpSpPr>
        <p:grpSpPr>
          <a:xfrm>
            <a:off x="-25" y="0"/>
            <a:ext cx="9144020" cy="342900"/>
            <a:chOff x="-25" y="0"/>
            <a:chExt cx="9144020" cy="342900"/>
          </a:xfrm>
        </p:grpSpPr>
        <p:sp>
          <p:nvSpPr>
            <p:cNvPr id="103" name="Google Shape;103;p106"/>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 name="Google Shape;104;p106"/>
            <p:cNvGrpSpPr/>
            <p:nvPr/>
          </p:nvGrpSpPr>
          <p:grpSpPr>
            <a:xfrm>
              <a:off x="215975" y="111150"/>
              <a:ext cx="642950" cy="120600"/>
              <a:chOff x="215975" y="152625"/>
              <a:chExt cx="642950" cy="120600"/>
            </a:xfrm>
          </p:grpSpPr>
          <p:sp>
            <p:nvSpPr>
              <p:cNvPr id="105" name="Google Shape;105;p106"/>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06"/>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06"/>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108" name="Shape 108"/>
        <p:cNvGrpSpPr/>
        <p:nvPr/>
      </p:nvGrpSpPr>
      <p:grpSpPr>
        <a:xfrm>
          <a:off x="0" y="0"/>
          <a:ext cx="0" cy="0"/>
          <a:chOff x="0" y="0"/>
          <a:chExt cx="0" cy="0"/>
        </a:xfrm>
      </p:grpSpPr>
      <p:sp>
        <p:nvSpPr>
          <p:cNvPr id="109" name="Google Shape;109;p114"/>
          <p:cNvSpPr txBox="1"/>
          <p:nvPr>
            <p:ph type="title"/>
          </p:nvPr>
        </p:nvSpPr>
        <p:spPr>
          <a:xfrm>
            <a:off x="4143300" y="1964600"/>
            <a:ext cx="30480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0" name="Google Shape;110;p114"/>
          <p:cNvSpPr txBox="1"/>
          <p:nvPr>
            <p:ph idx="1" type="subTitle"/>
          </p:nvPr>
        </p:nvSpPr>
        <p:spPr>
          <a:xfrm>
            <a:off x="4143300" y="3063575"/>
            <a:ext cx="2521800" cy="58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11" name="Google Shape;111;p114"/>
          <p:cNvSpPr txBox="1"/>
          <p:nvPr>
            <p:ph idx="2" type="title"/>
          </p:nvPr>
        </p:nvSpPr>
        <p:spPr>
          <a:xfrm>
            <a:off x="2403475" y="1554500"/>
            <a:ext cx="1817400" cy="1398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0000"/>
              <a:buNone/>
              <a:defRPr sz="78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2">
    <p:spTree>
      <p:nvGrpSpPr>
        <p:cNvPr id="112" name="Shape 112"/>
        <p:cNvGrpSpPr/>
        <p:nvPr/>
      </p:nvGrpSpPr>
      <p:grpSpPr>
        <a:xfrm>
          <a:off x="0" y="0"/>
          <a:ext cx="0" cy="0"/>
          <a:chOff x="0" y="0"/>
          <a:chExt cx="0" cy="0"/>
        </a:xfrm>
      </p:grpSpPr>
      <p:sp>
        <p:nvSpPr>
          <p:cNvPr id="113" name="Google Shape;113;p124"/>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4" name="Google Shape;114;p124"/>
          <p:cNvSpPr txBox="1"/>
          <p:nvPr>
            <p:ph idx="2" type="title"/>
          </p:nvPr>
        </p:nvSpPr>
        <p:spPr>
          <a:xfrm>
            <a:off x="778688" y="1932875"/>
            <a:ext cx="21642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5" name="Google Shape;115;p124"/>
          <p:cNvSpPr txBox="1"/>
          <p:nvPr>
            <p:ph idx="1" type="subTitle"/>
          </p:nvPr>
        </p:nvSpPr>
        <p:spPr>
          <a:xfrm>
            <a:off x="778688" y="3449225"/>
            <a:ext cx="2164200" cy="77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16" name="Google Shape;116;p124"/>
          <p:cNvSpPr txBox="1"/>
          <p:nvPr>
            <p:ph idx="3" type="title"/>
          </p:nvPr>
        </p:nvSpPr>
        <p:spPr>
          <a:xfrm>
            <a:off x="3468525" y="1932875"/>
            <a:ext cx="21642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7" name="Google Shape;117;p124"/>
          <p:cNvSpPr txBox="1"/>
          <p:nvPr>
            <p:ph idx="4" type="subTitle"/>
          </p:nvPr>
        </p:nvSpPr>
        <p:spPr>
          <a:xfrm>
            <a:off x="3468525" y="3449225"/>
            <a:ext cx="2164200" cy="77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18" name="Google Shape;118;p124"/>
          <p:cNvSpPr txBox="1"/>
          <p:nvPr>
            <p:ph idx="5" type="title"/>
          </p:nvPr>
        </p:nvSpPr>
        <p:spPr>
          <a:xfrm>
            <a:off x="6160753" y="1932875"/>
            <a:ext cx="21642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9" name="Google Shape;119;p124"/>
          <p:cNvSpPr txBox="1"/>
          <p:nvPr>
            <p:ph idx="6" type="subTitle"/>
          </p:nvPr>
        </p:nvSpPr>
        <p:spPr>
          <a:xfrm>
            <a:off x="6160753" y="3449225"/>
            <a:ext cx="2164200" cy="77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120" name="Shape 120"/>
        <p:cNvGrpSpPr/>
        <p:nvPr/>
      </p:nvGrpSpPr>
      <p:grpSpPr>
        <a:xfrm>
          <a:off x="0" y="0"/>
          <a:ext cx="0" cy="0"/>
          <a:chOff x="0" y="0"/>
          <a:chExt cx="0" cy="0"/>
        </a:xfrm>
      </p:grpSpPr>
      <p:grpSp>
        <p:nvGrpSpPr>
          <p:cNvPr id="121" name="Google Shape;121;p141"/>
          <p:cNvGrpSpPr/>
          <p:nvPr/>
        </p:nvGrpSpPr>
        <p:grpSpPr>
          <a:xfrm flipH="1">
            <a:off x="214694" y="123860"/>
            <a:ext cx="8552969" cy="4510486"/>
            <a:chOff x="45421" y="890559"/>
            <a:chExt cx="6688800" cy="3527400"/>
          </a:xfrm>
        </p:grpSpPr>
        <p:sp>
          <p:nvSpPr>
            <p:cNvPr id="122" name="Google Shape;122;p141"/>
            <p:cNvSpPr/>
            <p:nvPr/>
          </p:nvSpPr>
          <p:spPr>
            <a:xfrm>
              <a:off x="45421" y="890559"/>
              <a:ext cx="6688800" cy="3527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41"/>
            <p:cNvSpPr/>
            <p:nvPr/>
          </p:nvSpPr>
          <p:spPr>
            <a:xfrm>
              <a:off x="95031" y="1109631"/>
              <a:ext cx="6572400" cy="32469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41"/>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41"/>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41"/>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 name="Google Shape;127;p141"/>
          <p:cNvGrpSpPr/>
          <p:nvPr/>
        </p:nvGrpSpPr>
        <p:grpSpPr>
          <a:xfrm flipH="1">
            <a:off x="394192" y="461737"/>
            <a:ext cx="8552969" cy="4510486"/>
            <a:chOff x="45421" y="890559"/>
            <a:chExt cx="6688800" cy="3527400"/>
          </a:xfrm>
        </p:grpSpPr>
        <p:sp>
          <p:nvSpPr>
            <p:cNvPr id="128" name="Google Shape;128;p141"/>
            <p:cNvSpPr/>
            <p:nvPr/>
          </p:nvSpPr>
          <p:spPr>
            <a:xfrm>
              <a:off x="45421" y="890559"/>
              <a:ext cx="6688800" cy="3527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41"/>
            <p:cNvSpPr/>
            <p:nvPr/>
          </p:nvSpPr>
          <p:spPr>
            <a:xfrm>
              <a:off x="95031" y="1109631"/>
              <a:ext cx="6572400" cy="32469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41"/>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41"/>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41"/>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 name="Google Shape;133;p141"/>
          <p:cNvSpPr txBox="1"/>
          <p:nvPr>
            <p:ph type="title"/>
          </p:nvPr>
        </p:nvSpPr>
        <p:spPr>
          <a:xfrm>
            <a:off x="1019175" y="808600"/>
            <a:ext cx="3552900" cy="103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61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34" name="Google Shape;134;p141"/>
          <p:cNvSpPr txBox="1"/>
          <p:nvPr>
            <p:ph idx="1" type="subTitle"/>
          </p:nvPr>
        </p:nvSpPr>
        <p:spPr>
          <a:xfrm>
            <a:off x="1019175" y="1789000"/>
            <a:ext cx="3552900" cy="118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35" name="Google Shape;135;p141"/>
          <p:cNvSpPr txBox="1"/>
          <p:nvPr/>
        </p:nvSpPr>
        <p:spPr>
          <a:xfrm>
            <a:off x="1019175" y="3812950"/>
            <a:ext cx="3422400" cy="6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900"/>
              <a:buFont typeface="Arial"/>
              <a:buNone/>
            </a:pPr>
            <a:r>
              <a:rPr b="0" i="0" lang="en" sz="900" u="none" cap="none" strike="noStrike">
                <a:solidFill>
                  <a:srgbClr val="434343"/>
                </a:solidFill>
                <a:latin typeface="Montserrat"/>
                <a:ea typeface="Montserrat"/>
                <a:cs typeface="Montserrat"/>
                <a:sym typeface="Montserrat"/>
              </a:rPr>
              <a:t>CREDITS: This presentation template was created by </a:t>
            </a:r>
            <a:r>
              <a:rPr b="0" i="0" lang="en" sz="900" u="none" cap="none" strike="noStrike">
                <a:solidFill>
                  <a:srgbClr val="434343"/>
                </a:solidFill>
                <a:uFill>
                  <a:noFill/>
                </a:uFill>
                <a:latin typeface="Montserrat"/>
                <a:ea typeface="Montserrat"/>
                <a:cs typeface="Montserrat"/>
                <a:sym typeface="Montserrat"/>
                <a:hlinkClick r:id="rId2">
                  <a:extLst>
                    <a:ext uri="{A12FA001-AC4F-418D-AE19-62706E023703}">
                      <ahyp:hlinkClr val="tx"/>
                    </a:ext>
                  </a:extLst>
                </a:hlinkClick>
              </a:rPr>
              <a:t>Slidesgo</a:t>
            </a:r>
            <a:r>
              <a:rPr b="0" i="0" lang="en" sz="900" u="none" cap="none" strike="noStrike">
                <a:solidFill>
                  <a:srgbClr val="434343"/>
                </a:solidFill>
                <a:latin typeface="Montserrat"/>
                <a:ea typeface="Montserrat"/>
                <a:cs typeface="Montserrat"/>
                <a:sym typeface="Montserrat"/>
              </a:rPr>
              <a:t>, including icons by </a:t>
            </a:r>
            <a:r>
              <a:rPr b="0" i="0" lang="en" sz="900" u="none" cap="none" strike="noStrike">
                <a:solidFill>
                  <a:srgbClr val="434343"/>
                </a:solidFill>
                <a:uFill>
                  <a:noFill/>
                </a:uFill>
                <a:latin typeface="Montserrat"/>
                <a:ea typeface="Montserrat"/>
                <a:cs typeface="Montserrat"/>
                <a:sym typeface="Montserrat"/>
                <a:hlinkClick r:id="rId3">
                  <a:extLst>
                    <a:ext uri="{A12FA001-AC4F-418D-AE19-62706E023703}">
                      <ahyp:hlinkClr val="tx"/>
                    </a:ext>
                  </a:extLst>
                </a:hlinkClick>
              </a:rPr>
              <a:t>Flaticon</a:t>
            </a:r>
            <a:r>
              <a:rPr b="0" i="0" lang="en" sz="900" u="none" cap="none" strike="noStrike">
                <a:solidFill>
                  <a:srgbClr val="434343"/>
                </a:solidFill>
                <a:latin typeface="Montserrat"/>
                <a:ea typeface="Montserrat"/>
                <a:cs typeface="Montserrat"/>
                <a:sym typeface="Montserrat"/>
              </a:rPr>
              <a:t>, and infographics &amp; images by </a:t>
            </a:r>
            <a:r>
              <a:rPr b="0" i="0" lang="en" sz="900" u="none" cap="none" strike="noStrike">
                <a:solidFill>
                  <a:srgbClr val="434343"/>
                </a:solidFill>
                <a:uFill>
                  <a:noFill/>
                </a:uFill>
                <a:latin typeface="Montserrat"/>
                <a:ea typeface="Montserrat"/>
                <a:cs typeface="Montserrat"/>
                <a:sym typeface="Montserrat"/>
                <a:hlinkClick r:id="rId4">
                  <a:extLst>
                    <a:ext uri="{A12FA001-AC4F-418D-AE19-62706E023703}">
                      <ahyp:hlinkClr val="tx"/>
                    </a:ext>
                  </a:extLst>
                </a:hlinkClick>
              </a:rPr>
              <a:t>Freepik</a:t>
            </a:r>
            <a:r>
              <a:rPr b="0" i="0" lang="en" sz="900" u="none" cap="none" strike="noStrike">
                <a:solidFill>
                  <a:srgbClr val="434343"/>
                </a:solidFill>
                <a:latin typeface="Montserrat"/>
                <a:ea typeface="Montserrat"/>
                <a:cs typeface="Montserrat"/>
                <a:sym typeface="Montserrat"/>
              </a:rPr>
              <a:t> and illustrations</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5">
    <p:spTree>
      <p:nvGrpSpPr>
        <p:cNvPr id="136" name="Shape 136"/>
        <p:cNvGrpSpPr/>
        <p:nvPr/>
      </p:nvGrpSpPr>
      <p:grpSpPr>
        <a:xfrm>
          <a:off x="0" y="0"/>
          <a:ext cx="0" cy="0"/>
          <a:chOff x="0" y="0"/>
          <a:chExt cx="0" cy="0"/>
        </a:xfrm>
      </p:grpSpPr>
      <p:sp>
        <p:nvSpPr>
          <p:cNvPr id="137" name="Google Shape;137;p105"/>
          <p:cNvSpPr txBox="1"/>
          <p:nvPr>
            <p:ph type="title"/>
          </p:nvPr>
        </p:nvSpPr>
        <p:spPr>
          <a:xfrm>
            <a:off x="817200" y="2706510"/>
            <a:ext cx="2396100" cy="192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31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8" name="Shape 138"/>
        <p:cNvGrpSpPr/>
        <p:nvPr/>
      </p:nvGrpSpPr>
      <p:grpSpPr>
        <a:xfrm>
          <a:off x="0" y="0"/>
          <a:ext cx="0" cy="0"/>
          <a:chOff x="0" y="0"/>
          <a:chExt cx="0" cy="0"/>
        </a:xfrm>
      </p:grpSpPr>
      <p:sp>
        <p:nvSpPr>
          <p:cNvPr id="139" name="Google Shape;139;p107"/>
          <p:cNvSpPr txBox="1"/>
          <p:nvPr>
            <p:ph idx="1" type="subTitle"/>
          </p:nvPr>
        </p:nvSpPr>
        <p:spPr>
          <a:xfrm>
            <a:off x="714300" y="1806875"/>
            <a:ext cx="3789000" cy="269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AutoNum type="arabicPeriod"/>
              <a:defRPr sz="1400"/>
            </a:lvl1pPr>
            <a:lvl2pPr lvl="1" algn="l">
              <a:lnSpc>
                <a:spcPct val="100000"/>
              </a:lnSpc>
              <a:spcBef>
                <a:spcPts val="0"/>
              </a:spcBef>
              <a:spcAft>
                <a:spcPts val="0"/>
              </a:spcAft>
              <a:buSzPts val="1300"/>
              <a:buAutoNum type="alphaLcPeriod"/>
              <a:defRPr/>
            </a:lvl2pPr>
            <a:lvl3pPr lvl="2" algn="l">
              <a:lnSpc>
                <a:spcPct val="100000"/>
              </a:lnSpc>
              <a:spcBef>
                <a:spcPts val="0"/>
              </a:spcBef>
              <a:spcAft>
                <a:spcPts val="0"/>
              </a:spcAft>
              <a:buSzPts val="1300"/>
              <a:buAutoNum type="romanLcPeriod"/>
              <a:defRPr/>
            </a:lvl3pPr>
            <a:lvl4pPr lvl="3" algn="l">
              <a:lnSpc>
                <a:spcPct val="100000"/>
              </a:lnSpc>
              <a:spcBef>
                <a:spcPts val="0"/>
              </a:spcBef>
              <a:spcAft>
                <a:spcPts val="0"/>
              </a:spcAft>
              <a:buSzPts val="1300"/>
              <a:buAutoNum type="arabicPeriod"/>
              <a:defRPr/>
            </a:lvl4pPr>
            <a:lvl5pPr lvl="4" algn="l">
              <a:lnSpc>
                <a:spcPct val="100000"/>
              </a:lnSpc>
              <a:spcBef>
                <a:spcPts val="0"/>
              </a:spcBef>
              <a:spcAft>
                <a:spcPts val="0"/>
              </a:spcAft>
              <a:buSzPts val="1300"/>
              <a:buAutoNum type="alphaLcPeriod"/>
              <a:defRPr/>
            </a:lvl5pPr>
            <a:lvl6pPr lvl="5" algn="l">
              <a:lnSpc>
                <a:spcPct val="100000"/>
              </a:lnSpc>
              <a:spcBef>
                <a:spcPts val="0"/>
              </a:spcBef>
              <a:spcAft>
                <a:spcPts val="0"/>
              </a:spcAft>
              <a:buSzPts val="1300"/>
              <a:buAutoNum type="romanLcPeriod"/>
              <a:defRPr/>
            </a:lvl6pPr>
            <a:lvl7pPr lvl="6" algn="l">
              <a:lnSpc>
                <a:spcPct val="100000"/>
              </a:lnSpc>
              <a:spcBef>
                <a:spcPts val="0"/>
              </a:spcBef>
              <a:spcAft>
                <a:spcPts val="0"/>
              </a:spcAft>
              <a:buSzPts val="1300"/>
              <a:buAutoNum type="arabicPeriod"/>
              <a:defRPr/>
            </a:lvl7pPr>
            <a:lvl8pPr lvl="7" algn="l">
              <a:lnSpc>
                <a:spcPct val="100000"/>
              </a:lnSpc>
              <a:spcBef>
                <a:spcPts val="0"/>
              </a:spcBef>
              <a:spcAft>
                <a:spcPts val="0"/>
              </a:spcAft>
              <a:buSzPts val="1300"/>
              <a:buAutoNum type="alphaLcPeriod"/>
              <a:defRPr/>
            </a:lvl8pPr>
            <a:lvl9pPr lvl="8" algn="l">
              <a:lnSpc>
                <a:spcPct val="100000"/>
              </a:lnSpc>
              <a:spcBef>
                <a:spcPts val="0"/>
              </a:spcBef>
              <a:spcAft>
                <a:spcPts val="0"/>
              </a:spcAft>
              <a:buSzPts val="1300"/>
              <a:buAutoNum type="romanLcPeriod"/>
              <a:defRPr/>
            </a:lvl9pPr>
          </a:lstStyle>
          <a:p/>
        </p:txBody>
      </p:sp>
      <p:sp>
        <p:nvSpPr>
          <p:cNvPr id="140" name="Google Shape;140;p107"/>
          <p:cNvSpPr txBox="1"/>
          <p:nvPr>
            <p:ph type="title"/>
          </p:nvPr>
        </p:nvSpPr>
        <p:spPr>
          <a:xfrm>
            <a:off x="714300" y="1068850"/>
            <a:ext cx="30021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4">
    <p:spTree>
      <p:nvGrpSpPr>
        <p:cNvPr id="141" name="Shape 141"/>
        <p:cNvGrpSpPr/>
        <p:nvPr/>
      </p:nvGrpSpPr>
      <p:grpSpPr>
        <a:xfrm>
          <a:off x="0" y="0"/>
          <a:ext cx="0" cy="0"/>
          <a:chOff x="0" y="0"/>
          <a:chExt cx="0" cy="0"/>
        </a:xfrm>
      </p:grpSpPr>
      <p:sp>
        <p:nvSpPr>
          <p:cNvPr id="142" name="Google Shape;142;p108"/>
          <p:cNvSpPr txBox="1"/>
          <p:nvPr>
            <p:ph type="title"/>
          </p:nvPr>
        </p:nvSpPr>
        <p:spPr>
          <a:xfrm>
            <a:off x="4382596" y="1140194"/>
            <a:ext cx="3422400" cy="84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43" name="Google Shape;143;p108"/>
          <p:cNvSpPr txBox="1"/>
          <p:nvPr>
            <p:ph idx="1" type="subTitle"/>
          </p:nvPr>
        </p:nvSpPr>
        <p:spPr>
          <a:xfrm>
            <a:off x="4382596" y="2109944"/>
            <a:ext cx="3422400" cy="200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400"/>
            </a:lvl1pPr>
            <a:lvl2pPr lvl="1" algn="l">
              <a:lnSpc>
                <a:spcPct val="100000"/>
              </a:lnSpc>
              <a:spcBef>
                <a:spcPts val="0"/>
              </a:spcBef>
              <a:spcAft>
                <a:spcPts val="0"/>
              </a:spcAft>
              <a:buSzPts val="1300"/>
              <a:buChar char="○"/>
              <a:defRPr/>
            </a:lvl2pPr>
            <a:lvl3pPr lvl="2" algn="l">
              <a:lnSpc>
                <a:spcPct val="100000"/>
              </a:lnSpc>
              <a:spcBef>
                <a:spcPts val="0"/>
              </a:spcBef>
              <a:spcAft>
                <a:spcPts val="0"/>
              </a:spcAft>
              <a:buSzPts val="1300"/>
              <a:buChar char="■"/>
              <a:defRPr/>
            </a:lvl3pPr>
            <a:lvl4pPr lvl="3" algn="l">
              <a:lnSpc>
                <a:spcPct val="100000"/>
              </a:lnSpc>
              <a:spcBef>
                <a:spcPts val="0"/>
              </a:spcBef>
              <a:spcAft>
                <a:spcPts val="0"/>
              </a:spcAft>
              <a:buSzPts val="1300"/>
              <a:buChar char="●"/>
              <a:defRPr/>
            </a:lvl4pPr>
            <a:lvl5pPr lvl="4" algn="l">
              <a:lnSpc>
                <a:spcPct val="100000"/>
              </a:lnSpc>
              <a:spcBef>
                <a:spcPts val="0"/>
              </a:spcBef>
              <a:spcAft>
                <a:spcPts val="0"/>
              </a:spcAft>
              <a:buSzPts val="1300"/>
              <a:buChar char="○"/>
              <a:defRPr/>
            </a:lvl5pPr>
            <a:lvl6pPr lvl="5" algn="l">
              <a:lnSpc>
                <a:spcPct val="100000"/>
              </a:lnSpc>
              <a:spcBef>
                <a:spcPts val="0"/>
              </a:spcBef>
              <a:spcAft>
                <a:spcPts val="0"/>
              </a:spcAft>
              <a:buSzPts val="1300"/>
              <a:buChar char="■"/>
              <a:defRPr/>
            </a:lvl6pPr>
            <a:lvl7pPr lvl="6" algn="l">
              <a:lnSpc>
                <a:spcPct val="100000"/>
              </a:lnSpc>
              <a:spcBef>
                <a:spcPts val="0"/>
              </a:spcBef>
              <a:spcAft>
                <a:spcPts val="0"/>
              </a:spcAft>
              <a:buSzPts val="1300"/>
              <a:buChar char="●"/>
              <a:defRPr/>
            </a:lvl7pPr>
            <a:lvl8pPr lvl="7" algn="l">
              <a:lnSpc>
                <a:spcPct val="100000"/>
              </a:lnSpc>
              <a:spcBef>
                <a:spcPts val="0"/>
              </a:spcBef>
              <a:spcAft>
                <a:spcPts val="0"/>
              </a:spcAft>
              <a:buSzPts val="1300"/>
              <a:buChar char="○"/>
              <a:defRPr/>
            </a:lvl8pPr>
            <a:lvl9pPr lvl="8" algn="l">
              <a:lnSpc>
                <a:spcPct val="100000"/>
              </a:lnSpc>
              <a:spcBef>
                <a:spcPts val="0"/>
              </a:spcBef>
              <a:spcAft>
                <a:spcPts val="0"/>
              </a:spcAft>
              <a:buSzPts val="13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5">
    <p:spTree>
      <p:nvGrpSpPr>
        <p:cNvPr id="144" name="Shape 144"/>
        <p:cNvGrpSpPr/>
        <p:nvPr/>
      </p:nvGrpSpPr>
      <p:grpSpPr>
        <a:xfrm>
          <a:off x="0" y="0"/>
          <a:ext cx="0" cy="0"/>
          <a:chOff x="0" y="0"/>
          <a:chExt cx="0" cy="0"/>
        </a:xfrm>
      </p:grpSpPr>
      <p:grpSp>
        <p:nvGrpSpPr>
          <p:cNvPr id="145" name="Google Shape;145;p110"/>
          <p:cNvGrpSpPr/>
          <p:nvPr/>
        </p:nvGrpSpPr>
        <p:grpSpPr>
          <a:xfrm>
            <a:off x="-25" y="0"/>
            <a:ext cx="9144020" cy="342900"/>
            <a:chOff x="-25" y="0"/>
            <a:chExt cx="9144020" cy="342900"/>
          </a:xfrm>
        </p:grpSpPr>
        <p:sp>
          <p:nvSpPr>
            <p:cNvPr id="146" name="Google Shape;146;p110"/>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 name="Google Shape;147;p110"/>
            <p:cNvGrpSpPr/>
            <p:nvPr/>
          </p:nvGrpSpPr>
          <p:grpSpPr>
            <a:xfrm>
              <a:off x="215975" y="111150"/>
              <a:ext cx="642950" cy="120600"/>
              <a:chOff x="215975" y="152625"/>
              <a:chExt cx="642950" cy="120600"/>
            </a:xfrm>
          </p:grpSpPr>
          <p:sp>
            <p:nvSpPr>
              <p:cNvPr id="148" name="Google Shape;148;p110"/>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10"/>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10"/>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51" name="Google Shape;151;p110"/>
          <p:cNvGrpSpPr/>
          <p:nvPr/>
        </p:nvGrpSpPr>
        <p:grpSpPr>
          <a:xfrm>
            <a:off x="66650" y="204750"/>
            <a:ext cx="9077378" cy="4938900"/>
            <a:chOff x="104750" y="204750"/>
            <a:chExt cx="9077378" cy="4938900"/>
          </a:xfrm>
        </p:grpSpPr>
        <p:grpSp>
          <p:nvGrpSpPr>
            <p:cNvPr id="152" name="Google Shape;152;p110"/>
            <p:cNvGrpSpPr/>
            <p:nvPr/>
          </p:nvGrpSpPr>
          <p:grpSpPr>
            <a:xfrm>
              <a:off x="104750" y="206700"/>
              <a:ext cx="9077378" cy="342900"/>
              <a:chOff x="-25" y="0"/>
              <a:chExt cx="9182983" cy="342900"/>
            </a:xfrm>
          </p:grpSpPr>
          <p:sp>
            <p:nvSpPr>
              <p:cNvPr id="153" name="Google Shape;153;p110"/>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4" name="Google Shape;154;p110"/>
              <p:cNvGrpSpPr/>
              <p:nvPr/>
            </p:nvGrpSpPr>
            <p:grpSpPr>
              <a:xfrm>
                <a:off x="215975" y="111150"/>
                <a:ext cx="642950" cy="120600"/>
                <a:chOff x="215975" y="152625"/>
                <a:chExt cx="642950" cy="120600"/>
              </a:xfrm>
            </p:grpSpPr>
            <p:sp>
              <p:nvSpPr>
                <p:cNvPr id="155" name="Google Shape;155;p110"/>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10"/>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10"/>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58" name="Google Shape;158;p110"/>
            <p:cNvCxnSpPr/>
            <p:nvPr/>
          </p:nvCxnSpPr>
          <p:spPr>
            <a:xfrm>
              <a:off x="104775" y="204750"/>
              <a:ext cx="0" cy="4938900"/>
            </a:xfrm>
            <a:prstGeom prst="straightConnector1">
              <a:avLst/>
            </a:prstGeom>
            <a:noFill/>
            <a:ln cap="flat" cmpd="sng" w="9525">
              <a:solidFill>
                <a:schemeClr val="accent1"/>
              </a:solidFill>
              <a:prstDash val="solid"/>
              <a:round/>
              <a:headEnd len="sm" w="sm" type="none"/>
              <a:tailEnd len="sm" w="sm" type="none"/>
            </a:ln>
          </p:spPr>
        </p:cxnSp>
      </p:grpSp>
      <p:sp>
        <p:nvSpPr>
          <p:cNvPr id="159" name="Google Shape;159;p110"/>
          <p:cNvSpPr txBox="1"/>
          <p:nvPr>
            <p:ph type="title"/>
          </p:nvPr>
        </p:nvSpPr>
        <p:spPr>
          <a:xfrm>
            <a:off x="2279759" y="3521950"/>
            <a:ext cx="25635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25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60" name="Google Shape;160;p110"/>
          <p:cNvSpPr txBox="1"/>
          <p:nvPr>
            <p:ph idx="1" type="subTitle"/>
          </p:nvPr>
        </p:nvSpPr>
        <p:spPr>
          <a:xfrm>
            <a:off x="5352750" y="1858275"/>
            <a:ext cx="2563500" cy="88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161" name="Google Shape;161;p110"/>
          <p:cNvSpPr txBox="1"/>
          <p:nvPr>
            <p:ph idx="2" type="subTitle"/>
          </p:nvPr>
        </p:nvSpPr>
        <p:spPr>
          <a:xfrm>
            <a:off x="5352750" y="3284950"/>
            <a:ext cx="2563500" cy="94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162" name="Google Shape;162;p110"/>
          <p:cNvSpPr txBox="1"/>
          <p:nvPr>
            <p:ph idx="3" type="title"/>
          </p:nvPr>
        </p:nvSpPr>
        <p:spPr>
          <a:xfrm>
            <a:off x="2279752" y="2065100"/>
            <a:ext cx="25635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25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63" name="Google Shape;163;p110"/>
          <p:cNvSpPr txBox="1"/>
          <p:nvPr>
            <p:ph idx="4"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2">
    <p:spTree>
      <p:nvGrpSpPr>
        <p:cNvPr id="164" name="Shape 164"/>
        <p:cNvGrpSpPr/>
        <p:nvPr/>
      </p:nvGrpSpPr>
      <p:grpSpPr>
        <a:xfrm>
          <a:off x="0" y="0"/>
          <a:ext cx="0" cy="0"/>
          <a:chOff x="0" y="0"/>
          <a:chExt cx="0" cy="0"/>
        </a:xfrm>
      </p:grpSpPr>
      <p:sp>
        <p:nvSpPr>
          <p:cNvPr id="165" name="Google Shape;165;p112"/>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6" name="Google Shape;166;p112"/>
          <p:cNvSpPr txBox="1"/>
          <p:nvPr>
            <p:ph idx="2" type="title"/>
          </p:nvPr>
        </p:nvSpPr>
        <p:spPr>
          <a:xfrm>
            <a:off x="714300" y="3060850"/>
            <a:ext cx="2276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67" name="Google Shape;167;p112"/>
          <p:cNvSpPr txBox="1"/>
          <p:nvPr>
            <p:ph idx="1" type="subTitle"/>
          </p:nvPr>
        </p:nvSpPr>
        <p:spPr>
          <a:xfrm>
            <a:off x="714300" y="3457575"/>
            <a:ext cx="2276700" cy="77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68" name="Google Shape;168;p112"/>
          <p:cNvSpPr txBox="1"/>
          <p:nvPr>
            <p:ph idx="3" type="title"/>
          </p:nvPr>
        </p:nvSpPr>
        <p:spPr>
          <a:xfrm>
            <a:off x="3433650" y="3060850"/>
            <a:ext cx="2276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69" name="Google Shape;169;p112"/>
          <p:cNvSpPr txBox="1"/>
          <p:nvPr>
            <p:ph idx="4" type="subTitle"/>
          </p:nvPr>
        </p:nvSpPr>
        <p:spPr>
          <a:xfrm>
            <a:off x="3433650" y="3457575"/>
            <a:ext cx="2276700" cy="77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70" name="Google Shape;170;p112"/>
          <p:cNvSpPr txBox="1"/>
          <p:nvPr>
            <p:ph idx="5" type="title"/>
          </p:nvPr>
        </p:nvSpPr>
        <p:spPr>
          <a:xfrm>
            <a:off x="6153000" y="3060850"/>
            <a:ext cx="2276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71" name="Google Shape;171;p112"/>
          <p:cNvSpPr txBox="1"/>
          <p:nvPr>
            <p:ph idx="6" type="subTitle"/>
          </p:nvPr>
        </p:nvSpPr>
        <p:spPr>
          <a:xfrm>
            <a:off x="6153000" y="3457575"/>
            <a:ext cx="2276700" cy="77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3" name="Shape 13"/>
        <p:cNvGrpSpPr/>
        <p:nvPr/>
      </p:nvGrpSpPr>
      <p:grpSpPr>
        <a:xfrm>
          <a:off x="0" y="0"/>
          <a:ext cx="0" cy="0"/>
          <a:chOff x="0" y="0"/>
          <a:chExt cx="0" cy="0"/>
        </a:xfrm>
      </p:grpSpPr>
      <p:sp>
        <p:nvSpPr>
          <p:cNvPr id="14" name="Google Shape;14;p98"/>
          <p:cNvSpPr txBox="1"/>
          <p:nvPr>
            <p:ph type="title"/>
          </p:nvPr>
        </p:nvSpPr>
        <p:spPr>
          <a:xfrm>
            <a:off x="714300" y="430675"/>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98"/>
          <p:cNvSpPr txBox="1"/>
          <p:nvPr>
            <p:ph idx="2" type="title"/>
          </p:nvPr>
        </p:nvSpPr>
        <p:spPr>
          <a:xfrm>
            <a:off x="1662000" y="1536850"/>
            <a:ext cx="26670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6" name="Google Shape;16;p98"/>
          <p:cNvSpPr txBox="1"/>
          <p:nvPr>
            <p:ph idx="3" type="title"/>
          </p:nvPr>
        </p:nvSpPr>
        <p:spPr>
          <a:xfrm>
            <a:off x="766875" y="1586925"/>
            <a:ext cx="904800" cy="58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7" name="Google Shape;17;p98"/>
          <p:cNvSpPr txBox="1"/>
          <p:nvPr>
            <p:ph idx="1" type="subTitle"/>
          </p:nvPr>
        </p:nvSpPr>
        <p:spPr>
          <a:xfrm>
            <a:off x="1662000" y="1933575"/>
            <a:ext cx="2276700" cy="5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8" name="Google Shape;18;p98"/>
          <p:cNvSpPr txBox="1"/>
          <p:nvPr>
            <p:ph idx="4" type="title"/>
          </p:nvPr>
        </p:nvSpPr>
        <p:spPr>
          <a:xfrm>
            <a:off x="1662000" y="3098950"/>
            <a:ext cx="26670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9" name="Google Shape;19;p98"/>
          <p:cNvSpPr txBox="1"/>
          <p:nvPr>
            <p:ph idx="5" type="title"/>
          </p:nvPr>
        </p:nvSpPr>
        <p:spPr>
          <a:xfrm>
            <a:off x="766725" y="3149025"/>
            <a:ext cx="904800" cy="58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98"/>
          <p:cNvSpPr txBox="1"/>
          <p:nvPr>
            <p:ph idx="6" type="subTitle"/>
          </p:nvPr>
        </p:nvSpPr>
        <p:spPr>
          <a:xfrm>
            <a:off x="1662000" y="3495675"/>
            <a:ext cx="2276700" cy="5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1" name="Google Shape;21;p98"/>
          <p:cNvSpPr txBox="1"/>
          <p:nvPr>
            <p:ph idx="7" type="title"/>
          </p:nvPr>
        </p:nvSpPr>
        <p:spPr>
          <a:xfrm>
            <a:off x="5652975" y="1536850"/>
            <a:ext cx="27243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2" name="Google Shape;22;p98"/>
          <p:cNvSpPr txBox="1"/>
          <p:nvPr>
            <p:ph idx="8" type="title"/>
          </p:nvPr>
        </p:nvSpPr>
        <p:spPr>
          <a:xfrm>
            <a:off x="4757625" y="1586925"/>
            <a:ext cx="904800" cy="58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3" name="Google Shape;23;p98"/>
          <p:cNvSpPr txBox="1"/>
          <p:nvPr>
            <p:ph idx="9" type="subTitle"/>
          </p:nvPr>
        </p:nvSpPr>
        <p:spPr>
          <a:xfrm>
            <a:off x="5652975" y="1933575"/>
            <a:ext cx="2276700" cy="5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4" name="Google Shape;24;p98"/>
          <p:cNvSpPr txBox="1"/>
          <p:nvPr>
            <p:ph idx="13" type="title"/>
          </p:nvPr>
        </p:nvSpPr>
        <p:spPr>
          <a:xfrm>
            <a:off x="5652975" y="3098950"/>
            <a:ext cx="27243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5" name="Google Shape;25;p98"/>
          <p:cNvSpPr txBox="1"/>
          <p:nvPr>
            <p:ph idx="14" type="title"/>
          </p:nvPr>
        </p:nvSpPr>
        <p:spPr>
          <a:xfrm>
            <a:off x="4757700" y="3149025"/>
            <a:ext cx="904800" cy="58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6" name="Google Shape;26;p98"/>
          <p:cNvSpPr txBox="1"/>
          <p:nvPr>
            <p:ph idx="15" type="subTitle"/>
          </p:nvPr>
        </p:nvSpPr>
        <p:spPr>
          <a:xfrm>
            <a:off x="5652975" y="3495675"/>
            <a:ext cx="2276700" cy="5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72" name="Shape 172"/>
        <p:cNvGrpSpPr/>
        <p:nvPr/>
      </p:nvGrpSpPr>
      <p:grpSpPr>
        <a:xfrm>
          <a:off x="0" y="0"/>
          <a:ext cx="0" cy="0"/>
          <a:chOff x="0" y="0"/>
          <a:chExt cx="0" cy="0"/>
        </a:xfrm>
      </p:grpSpPr>
      <p:sp>
        <p:nvSpPr>
          <p:cNvPr id="173" name="Google Shape;173;p113"/>
          <p:cNvSpPr txBox="1"/>
          <p:nvPr>
            <p:ph type="title"/>
          </p:nvPr>
        </p:nvSpPr>
        <p:spPr>
          <a:xfrm>
            <a:off x="1398400" y="1481175"/>
            <a:ext cx="68076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4" name="Google Shape;174;p113"/>
          <p:cNvSpPr txBox="1"/>
          <p:nvPr>
            <p:ph idx="2" type="title"/>
          </p:nvPr>
        </p:nvSpPr>
        <p:spPr>
          <a:xfrm>
            <a:off x="1398392" y="3060850"/>
            <a:ext cx="19023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75" name="Google Shape;175;p113"/>
          <p:cNvSpPr txBox="1"/>
          <p:nvPr>
            <p:ph idx="1" type="subTitle"/>
          </p:nvPr>
        </p:nvSpPr>
        <p:spPr>
          <a:xfrm>
            <a:off x="1398400" y="3457575"/>
            <a:ext cx="1902300" cy="99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76" name="Google Shape;176;p113"/>
          <p:cNvSpPr txBox="1"/>
          <p:nvPr>
            <p:ph idx="3" type="title"/>
          </p:nvPr>
        </p:nvSpPr>
        <p:spPr>
          <a:xfrm>
            <a:off x="3812892" y="3060850"/>
            <a:ext cx="19023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77" name="Google Shape;177;p113"/>
          <p:cNvSpPr txBox="1"/>
          <p:nvPr>
            <p:ph idx="4" type="subTitle"/>
          </p:nvPr>
        </p:nvSpPr>
        <p:spPr>
          <a:xfrm>
            <a:off x="3812900" y="3457575"/>
            <a:ext cx="1902300" cy="99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78" name="Google Shape;178;p113"/>
          <p:cNvSpPr txBox="1"/>
          <p:nvPr>
            <p:ph idx="5" type="title"/>
          </p:nvPr>
        </p:nvSpPr>
        <p:spPr>
          <a:xfrm>
            <a:off x="6227442" y="3060850"/>
            <a:ext cx="19023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79" name="Google Shape;179;p113"/>
          <p:cNvSpPr txBox="1"/>
          <p:nvPr>
            <p:ph idx="6" type="subTitle"/>
          </p:nvPr>
        </p:nvSpPr>
        <p:spPr>
          <a:xfrm>
            <a:off x="6227450" y="3457575"/>
            <a:ext cx="1902300" cy="99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_1">
    <p:spTree>
      <p:nvGrpSpPr>
        <p:cNvPr id="180" name="Shape 180"/>
        <p:cNvGrpSpPr/>
        <p:nvPr/>
      </p:nvGrpSpPr>
      <p:grpSpPr>
        <a:xfrm>
          <a:off x="0" y="0"/>
          <a:ext cx="0" cy="0"/>
          <a:chOff x="0" y="0"/>
          <a:chExt cx="0" cy="0"/>
        </a:xfrm>
      </p:grpSpPr>
      <p:sp>
        <p:nvSpPr>
          <p:cNvPr id="181" name="Google Shape;181;p115"/>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2" name="Google Shape;182;p115"/>
          <p:cNvSpPr txBox="1"/>
          <p:nvPr>
            <p:ph idx="2" type="title"/>
          </p:nvPr>
        </p:nvSpPr>
        <p:spPr>
          <a:xfrm>
            <a:off x="4457700" y="1326125"/>
            <a:ext cx="3229200" cy="584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4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83" name="Google Shape;183;p115"/>
          <p:cNvSpPr txBox="1"/>
          <p:nvPr>
            <p:ph idx="1" type="subTitle"/>
          </p:nvPr>
        </p:nvSpPr>
        <p:spPr>
          <a:xfrm>
            <a:off x="4239625" y="1787075"/>
            <a:ext cx="3447300" cy="41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184" name="Google Shape;184;p115"/>
          <p:cNvSpPr txBox="1"/>
          <p:nvPr>
            <p:ph idx="3" type="title"/>
          </p:nvPr>
        </p:nvSpPr>
        <p:spPr>
          <a:xfrm>
            <a:off x="4457700" y="2463350"/>
            <a:ext cx="3229200" cy="584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4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85" name="Google Shape;185;p115"/>
          <p:cNvSpPr txBox="1"/>
          <p:nvPr>
            <p:ph idx="4" type="subTitle"/>
          </p:nvPr>
        </p:nvSpPr>
        <p:spPr>
          <a:xfrm>
            <a:off x="4457700" y="2924300"/>
            <a:ext cx="3229200" cy="41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186" name="Google Shape;186;p115"/>
          <p:cNvSpPr txBox="1"/>
          <p:nvPr>
            <p:ph idx="5" type="title"/>
          </p:nvPr>
        </p:nvSpPr>
        <p:spPr>
          <a:xfrm>
            <a:off x="4457700" y="3600575"/>
            <a:ext cx="3229200" cy="584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4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87" name="Google Shape;187;p115"/>
          <p:cNvSpPr txBox="1"/>
          <p:nvPr>
            <p:ph idx="6" type="subTitle"/>
          </p:nvPr>
        </p:nvSpPr>
        <p:spPr>
          <a:xfrm>
            <a:off x="4457700" y="4061525"/>
            <a:ext cx="3229200" cy="41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3">
    <p:spTree>
      <p:nvGrpSpPr>
        <p:cNvPr id="188" name="Shape 188"/>
        <p:cNvGrpSpPr/>
        <p:nvPr/>
      </p:nvGrpSpPr>
      <p:grpSpPr>
        <a:xfrm>
          <a:off x="0" y="0"/>
          <a:ext cx="0" cy="0"/>
          <a:chOff x="0" y="0"/>
          <a:chExt cx="0" cy="0"/>
        </a:xfrm>
      </p:grpSpPr>
      <p:grpSp>
        <p:nvGrpSpPr>
          <p:cNvPr id="189" name="Google Shape;189;p116"/>
          <p:cNvGrpSpPr/>
          <p:nvPr/>
        </p:nvGrpSpPr>
        <p:grpSpPr>
          <a:xfrm>
            <a:off x="-25" y="0"/>
            <a:ext cx="9144020" cy="342900"/>
            <a:chOff x="-25" y="0"/>
            <a:chExt cx="9144020" cy="342900"/>
          </a:xfrm>
        </p:grpSpPr>
        <p:sp>
          <p:nvSpPr>
            <p:cNvPr id="190" name="Google Shape;190;p116"/>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1" name="Google Shape;191;p116"/>
            <p:cNvGrpSpPr/>
            <p:nvPr/>
          </p:nvGrpSpPr>
          <p:grpSpPr>
            <a:xfrm>
              <a:off x="215975" y="111150"/>
              <a:ext cx="642950" cy="120600"/>
              <a:chOff x="215975" y="152625"/>
              <a:chExt cx="642950" cy="120600"/>
            </a:xfrm>
          </p:grpSpPr>
          <p:sp>
            <p:nvSpPr>
              <p:cNvPr id="192" name="Google Shape;192;p116"/>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16"/>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16"/>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95" name="Google Shape;195;p116"/>
          <p:cNvGrpSpPr/>
          <p:nvPr/>
        </p:nvGrpSpPr>
        <p:grpSpPr>
          <a:xfrm>
            <a:off x="66650" y="204750"/>
            <a:ext cx="9077378" cy="4938900"/>
            <a:chOff x="104750" y="204750"/>
            <a:chExt cx="9077378" cy="4938900"/>
          </a:xfrm>
        </p:grpSpPr>
        <p:grpSp>
          <p:nvGrpSpPr>
            <p:cNvPr id="196" name="Google Shape;196;p116"/>
            <p:cNvGrpSpPr/>
            <p:nvPr/>
          </p:nvGrpSpPr>
          <p:grpSpPr>
            <a:xfrm>
              <a:off x="104750" y="206700"/>
              <a:ext cx="9077378" cy="342900"/>
              <a:chOff x="-25" y="0"/>
              <a:chExt cx="9182983" cy="342900"/>
            </a:xfrm>
          </p:grpSpPr>
          <p:sp>
            <p:nvSpPr>
              <p:cNvPr id="197" name="Google Shape;197;p116"/>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8" name="Google Shape;198;p116"/>
              <p:cNvGrpSpPr/>
              <p:nvPr/>
            </p:nvGrpSpPr>
            <p:grpSpPr>
              <a:xfrm>
                <a:off x="215975" y="111150"/>
                <a:ext cx="642950" cy="120600"/>
                <a:chOff x="215975" y="152625"/>
                <a:chExt cx="642950" cy="120600"/>
              </a:xfrm>
            </p:grpSpPr>
            <p:sp>
              <p:nvSpPr>
                <p:cNvPr id="199" name="Google Shape;199;p116"/>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16"/>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16"/>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02" name="Google Shape;202;p116"/>
            <p:cNvCxnSpPr/>
            <p:nvPr/>
          </p:nvCxnSpPr>
          <p:spPr>
            <a:xfrm>
              <a:off x="104775" y="204750"/>
              <a:ext cx="0" cy="4938900"/>
            </a:xfrm>
            <a:prstGeom prst="straightConnector1">
              <a:avLst/>
            </a:prstGeom>
            <a:noFill/>
            <a:ln cap="flat" cmpd="sng" w="9525">
              <a:solidFill>
                <a:schemeClr val="accent1"/>
              </a:solidFill>
              <a:prstDash val="solid"/>
              <a:round/>
              <a:headEnd len="sm" w="sm" type="none"/>
              <a:tailEnd len="sm" w="sm" type="none"/>
            </a:ln>
          </p:spPr>
        </p:cxnSp>
      </p:grpSp>
      <p:sp>
        <p:nvSpPr>
          <p:cNvPr id="203" name="Google Shape;203;p116"/>
          <p:cNvSpPr txBox="1"/>
          <p:nvPr>
            <p:ph type="title"/>
          </p:nvPr>
        </p:nvSpPr>
        <p:spPr>
          <a:xfrm>
            <a:off x="2792375" y="1413700"/>
            <a:ext cx="3777300" cy="895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5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4" name="Google Shape;204;p116"/>
          <p:cNvSpPr txBox="1"/>
          <p:nvPr>
            <p:ph idx="1" type="subTitle"/>
          </p:nvPr>
        </p:nvSpPr>
        <p:spPr>
          <a:xfrm>
            <a:off x="2792400" y="2185483"/>
            <a:ext cx="3777300" cy="41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05" name="Google Shape;205;p116"/>
          <p:cNvSpPr txBox="1"/>
          <p:nvPr>
            <p:ph idx="2" type="title"/>
          </p:nvPr>
        </p:nvSpPr>
        <p:spPr>
          <a:xfrm>
            <a:off x="439175" y="2982575"/>
            <a:ext cx="3777300" cy="895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5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6" name="Google Shape;206;p116"/>
          <p:cNvSpPr txBox="1"/>
          <p:nvPr>
            <p:ph idx="3" type="subTitle"/>
          </p:nvPr>
        </p:nvSpPr>
        <p:spPr>
          <a:xfrm>
            <a:off x="439175" y="3754328"/>
            <a:ext cx="3777300" cy="41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07" name="Google Shape;207;p116"/>
          <p:cNvSpPr txBox="1"/>
          <p:nvPr>
            <p:ph idx="4" type="title"/>
          </p:nvPr>
        </p:nvSpPr>
        <p:spPr>
          <a:xfrm>
            <a:off x="4927525" y="2982575"/>
            <a:ext cx="3777300" cy="895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5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8" name="Google Shape;208;p116"/>
          <p:cNvSpPr txBox="1"/>
          <p:nvPr>
            <p:ph idx="5" type="subTitle"/>
          </p:nvPr>
        </p:nvSpPr>
        <p:spPr>
          <a:xfrm>
            <a:off x="4927525" y="3754330"/>
            <a:ext cx="3777300" cy="41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eigth columns">
  <p:cSld name="CUSTOM_24">
    <p:spTree>
      <p:nvGrpSpPr>
        <p:cNvPr id="209" name="Shape 209"/>
        <p:cNvGrpSpPr/>
        <p:nvPr/>
      </p:nvGrpSpPr>
      <p:grpSpPr>
        <a:xfrm>
          <a:off x="0" y="0"/>
          <a:ext cx="0" cy="0"/>
          <a:chOff x="0" y="0"/>
          <a:chExt cx="0" cy="0"/>
        </a:xfrm>
      </p:grpSpPr>
      <p:sp>
        <p:nvSpPr>
          <p:cNvPr id="210" name="Google Shape;210;p119"/>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211" name="Google Shape;211;p119"/>
          <p:cNvSpPr txBox="1"/>
          <p:nvPr>
            <p:ph idx="2" type="title"/>
          </p:nvPr>
        </p:nvSpPr>
        <p:spPr>
          <a:xfrm>
            <a:off x="706525" y="1632805"/>
            <a:ext cx="15921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12" name="Google Shape;212;p119"/>
          <p:cNvSpPr txBox="1"/>
          <p:nvPr>
            <p:ph idx="1" type="subTitle"/>
          </p:nvPr>
        </p:nvSpPr>
        <p:spPr>
          <a:xfrm>
            <a:off x="708450" y="2002460"/>
            <a:ext cx="34926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13" name="Google Shape;213;p119"/>
          <p:cNvSpPr txBox="1"/>
          <p:nvPr>
            <p:ph idx="3" type="title"/>
          </p:nvPr>
        </p:nvSpPr>
        <p:spPr>
          <a:xfrm>
            <a:off x="706525" y="2383305"/>
            <a:ext cx="15921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14" name="Google Shape;214;p119"/>
          <p:cNvSpPr txBox="1"/>
          <p:nvPr>
            <p:ph idx="4" type="subTitle"/>
          </p:nvPr>
        </p:nvSpPr>
        <p:spPr>
          <a:xfrm>
            <a:off x="708450" y="2752960"/>
            <a:ext cx="34926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15" name="Google Shape;215;p119"/>
          <p:cNvSpPr txBox="1"/>
          <p:nvPr>
            <p:ph idx="5" type="title"/>
          </p:nvPr>
        </p:nvSpPr>
        <p:spPr>
          <a:xfrm>
            <a:off x="4557279" y="1632805"/>
            <a:ext cx="15921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16" name="Google Shape;216;p119"/>
          <p:cNvSpPr txBox="1"/>
          <p:nvPr>
            <p:ph idx="6" type="subTitle"/>
          </p:nvPr>
        </p:nvSpPr>
        <p:spPr>
          <a:xfrm>
            <a:off x="4559069" y="2002460"/>
            <a:ext cx="35370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17" name="Google Shape;217;p119"/>
          <p:cNvSpPr txBox="1"/>
          <p:nvPr>
            <p:ph idx="7" type="title"/>
          </p:nvPr>
        </p:nvSpPr>
        <p:spPr>
          <a:xfrm>
            <a:off x="4557279" y="2383305"/>
            <a:ext cx="15921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18" name="Google Shape;218;p119"/>
          <p:cNvSpPr txBox="1"/>
          <p:nvPr>
            <p:ph idx="8" type="subTitle"/>
          </p:nvPr>
        </p:nvSpPr>
        <p:spPr>
          <a:xfrm>
            <a:off x="4559069" y="2752960"/>
            <a:ext cx="35370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19" name="Google Shape;219;p119"/>
          <p:cNvSpPr txBox="1"/>
          <p:nvPr>
            <p:ph idx="9" type="title"/>
          </p:nvPr>
        </p:nvSpPr>
        <p:spPr>
          <a:xfrm>
            <a:off x="706525" y="3884305"/>
            <a:ext cx="15921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20" name="Google Shape;220;p119"/>
          <p:cNvSpPr txBox="1"/>
          <p:nvPr>
            <p:ph idx="13" type="subTitle"/>
          </p:nvPr>
        </p:nvSpPr>
        <p:spPr>
          <a:xfrm>
            <a:off x="708450" y="4253960"/>
            <a:ext cx="34926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21" name="Google Shape;221;p119"/>
          <p:cNvSpPr txBox="1"/>
          <p:nvPr>
            <p:ph idx="14" type="title"/>
          </p:nvPr>
        </p:nvSpPr>
        <p:spPr>
          <a:xfrm>
            <a:off x="4557279" y="3884305"/>
            <a:ext cx="15921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22" name="Google Shape;222;p119"/>
          <p:cNvSpPr txBox="1"/>
          <p:nvPr>
            <p:ph idx="15" type="subTitle"/>
          </p:nvPr>
        </p:nvSpPr>
        <p:spPr>
          <a:xfrm>
            <a:off x="4559069" y="4253960"/>
            <a:ext cx="35370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sz="14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23" name="Google Shape;223;p119"/>
          <p:cNvSpPr txBox="1"/>
          <p:nvPr>
            <p:ph idx="16" type="title"/>
          </p:nvPr>
        </p:nvSpPr>
        <p:spPr>
          <a:xfrm>
            <a:off x="706525" y="3133805"/>
            <a:ext cx="15921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24" name="Google Shape;224;p119"/>
          <p:cNvSpPr txBox="1"/>
          <p:nvPr>
            <p:ph idx="17" type="subTitle"/>
          </p:nvPr>
        </p:nvSpPr>
        <p:spPr>
          <a:xfrm>
            <a:off x="708450" y="3503460"/>
            <a:ext cx="34926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25" name="Google Shape;225;p119"/>
          <p:cNvSpPr txBox="1"/>
          <p:nvPr>
            <p:ph idx="18" type="title"/>
          </p:nvPr>
        </p:nvSpPr>
        <p:spPr>
          <a:xfrm>
            <a:off x="4557279" y="3133805"/>
            <a:ext cx="15921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26" name="Google Shape;226;p119"/>
          <p:cNvSpPr txBox="1"/>
          <p:nvPr>
            <p:ph idx="19" type="subTitle"/>
          </p:nvPr>
        </p:nvSpPr>
        <p:spPr>
          <a:xfrm>
            <a:off x="4559069" y="3503460"/>
            <a:ext cx="35370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grpSp>
        <p:nvGrpSpPr>
          <p:cNvPr id="227" name="Google Shape;227;p119"/>
          <p:cNvGrpSpPr/>
          <p:nvPr/>
        </p:nvGrpSpPr>
        <p:grpSpPr>
          <a:xfrm>
            <a:off x="-25" y="0"/>
            <a:ext cx="9144020" cy="342900"/>
            <a:chOff x="-25" y="0"/>
            <a:chExt cx="9144020" cy="342900"/>
          </a:xfrm>
        </p:grpSpPr>
        <p:sp>
          <p:nvSpPr>
            <p:cNvPr id="228" name="Google Shape;228;p11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9" name="Google Shape;229;p119"/>
            <p:cNvGrpSpPr/>
            <p:nvPr/>
          </p:nvGrpSpPr>
          <p:grpSpPr>
            <a:xfrm>
              <a:off x="215975" y="111150"/>
              <a:ext cx="642950" cy="120600"/>
              <a:chOff x="215975" y="152625"/>
              <a:chExt cx="642950" cy="120600"/>
            </a:xfrm>
          </p:grpSpPr>
          <p:sp>
            <p:nvSpPr>
              <p:cNvPr id="230" name="Google Shape;230;p119"/>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19"/>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19"/>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6">
    <p:spTree>
      <p:nvGrpSpPr>
        <p:cNvPr id="233" name="Shape 233"/>
        <p:cNvGrpSpPr/>
        <p:nvPr/>
      </p:nvGrpSpPr>
      <p:grpSpPr>
        <a:xfrm>
          <a:off x="0" y="0"/>
          <a:ext cx="0" cy="0"/>
          <a:chOff x="0" y="0"/>
          <a:chExt cx="0" cy="0"/>
        </a:xfrm>
      </p:grpSpPr>
      <p:grpSp>
        <p:nvGrpSpPr>
          <p:cNvPr id="234" name="Google Shape;234;p120"/>
          <p:cNvGrpSpPr/>
          <p:nvPr/>
        </p:nvGrpSpPr>
        <p:grpSpPr>
          <a:xfrm>
            <a:off x="-25" y="0"/>
            <a:ext cx="9144020" cy="342900"/>
            <a:chOff x="-25" y="0"/>
            <a:chExt cx="9144020" cy="342900"/>
          </a:xfrm>
        </p:grpSpPr>
        <p:sp>
          <p:nvSpPr>
            <p:cNvPr id="235" name="Google Shape;235;p120"/>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6" name="Google Shape;236;p120"/>
            <p:cNvGrpSpPr/>
            <p:nvPr/>
          </p:nvGrpSpPr>
          <p:grpSpPr>
            <a:xfrm>
              <a:off x="215975" y="111150"/>
              <a:ext cx="642950" cy="120600"/>
              <a:chOff x="215975" y="152625"/>
              <a:chExt cx="642950" cy="120600"/>
            </a:xfrm>
          </p:grpSpPr>
          <p:sp>
            <p:nvSpPr>
              <p:cNvPr id="237" name="Google Shape;237;p120"/>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20"/>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20"/>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40" name="Google Shape;240;p120"/>
          <p:cNvGrpSpPr/>
          <p:nvPr/>
        </p:nvGrpSpPr>
        <p:grpSpPr>
          <a:xfrm>
            <a:off x="66650" y="204750"/>
            <a:ext cx="9077378" cy="4938900"/>
            <a:chOff x="104750" y="204750"/>
            <a:chExt cx="9077378" cy="4938900"/>
          </a:xfrm>
        </p:grpSpPr>
        <p:grpSp>
          <p:nvGrpSpPr>
            <p:cNvPr id="241" name="Google Shape;241;p120"/>
            <p:cNvGrpSpPr/>
            <p:nvPr/>
          </p:nvGrpSpPr>
          <p:grpSpPr>
            <a:xfrm>
              <a:off x="104750" y="206700"/>
              <a:ext cx="9077378" cy="342900"/>
              <a:chOff x="-25" y="0"/>
              <a:chExt cx="9182983" cy="342900"/>
            </a:xfrm>
          </p:grpSpPr>
          <p:sp>
            <p:nvSpPr>
              <p:cNvPr id="242" name="Google Shape;242;p120"/>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3" name="Google Shape;243;p120"/>
              <p:cNvGrpSpPr/>
              <p:nvPr/>
            </p:nvGrpSpPr>
            <p:grpSpPr>
              <a:xfrm>
                <a:off x="215975" y="111150"/>
                <a:ext cx="642950" cy="120600"/>
                <a:chOff x="215975" y="152625"/>
                <a:chExt cx="642950" cy="120600"/>
              </a:xfrm>
            </p:grpSpPr>
            <p:sp>
              <p:nvSpPr>
                <p:cNvPr id="244" name="Google Shape;244;p120"/>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20"/>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20"/>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47" name="Google Shape;247;p120"/>
            <p:cNvCxnSpPr/>
            <p:nvPr/>
          </p:nvCxnSpPr>
          <p:spPr>
            <a:xfrm>
              <a:off x="104775" y="204750"/>
              <a:ext cx="0" cy="4938900"/>
            </a:xfrm>
            <a:prstGeom prst="straightConnector1">
              <a:avLst/>
            </a:prstGeom>
            <a:noFill/>
            <a:ln cap="flat" cmpd="sng" w="9525">
              <a:solidFill>
                <a:schemeClr val="accent1"/>
              </a:solidFill>
              <a:prstDash val="solid"/>
              <a:round/>
              <a:headEnd len="sm" w="sm" type="none"/>
              <a:tailEnd len="sm" w="sm" type="none"/>
            </a:ln>
          </p:spPr>
        </p:cxnSp>
      </p:grpSp>
      <p:sp>
        <p:nvSpPr>
          <p:cNvPr id="248" name="Google Shape;248;p120"/>
          <p:cNvSpPr txBox="1"/>
          <p:nvPr>
            <p:ph type="title"/>
          </p:nvPr>
        </p:nvSpPr>
        <p:spPr>
          <a:xfrm>
            <a:off x="729137" y="1994050"/>
            <a:ext cx="15909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49" name="Google Shape;249;p120"/>
          <p:cNvSpPr txBox="1"/>
          <p:nvPr>
            <p:ph idx="1" type="subTitle"/>
          </p:nvPr>
        </p:nvSpPr>
        <p:spPr>
          <a:xfrm>
            <a:off x="729156" y="3305175"/>
            <a:ext cx="1590900" cy="90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50" name="Google Shape;250;p120"/>
          <p:cNvSpPr txBox="1"/>
          <p:nvPr>
            <p:ph idx="2" type="title"/>
          </p:nvPr>
        </p:nvSpPr>
        <p:spPr>
          <a:xfrm>
            <a:off x="4788806" y="1994050"/>
            <a:ext cx="15909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51" name="Google Shape;251;p120"/>
          <p:cNvSpPr txBox="1"/>
          <p:nvPr>
            <p:ph idx="3" type="subTitle"/>
          </p:nvPr>
        </p:nvSpPr>
        <p:spPr>
          <a:xfrm>
            <a:off x="4788801" y="3305175"/>
            <a:ext cx="1590900" cy="90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52" name="Google Shape;252;p120"/>
          <p:cNvSpPr txBox="1"/>
          <p:nvPr>
            <p:ph idx="4" type="title"/>
          </p:nvPr>
        </p:nvSpPr>
        <p:spPr>
          <a:xfrm>
            <a:off x="2758990" y="1994050"/>
            <a:ext cx="15909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53" name="Google Shape;253;p120"/>
          <p:cNvSpPr txBox="1"/>
          <p:nvPr>
            <p:ph idx="5" type="subTitle"/>
          </p:nvPr>
        </p:nvSpPr>
        <p:spPr>
          <a:xfrm>
            <a:off x="2758989" y="3305175"/>
            <a:ext cx="1590900" cy="90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54" name="Google Shape;254;p120"/>
          <p:cNvSpPr txBox="1"/>
          <p:nvPr>
            <p:ph idx="6" type="title"/>
          </p:nvPr>
        </p:nvSpPr>
        <p:spPr>
          <a:xfrm>
            <a:off x="6818660" y="1994050"/>
            <a:ext cx="15909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55" name="Google Shape;255;p120"/>
          <p:cNvSpPr txBox="1"/>
          <p:nvPr>
            <p:ph idx="7" type="subTitle"/>
          </p:nvPr>
        </p:nvSpPr>
        <p:spPr>
          <a:xfrm>
            <a:off x="6818636" y="3305175"/>
            <a:ext cx="1590900" cy="90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56" name="Google Shape;256;p120"/>
          <p:cNvSpPr txBox="1"/>
          <p:nvPr>
            <p:ph idx="8"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257" name="Shape 257"/>
        <p:cNvGrpSpPr/>
        <p:nvPr/>
      </p:nvGrpSpPr>
      <p:grpSpPr>
        <a:xfrm>
          <a:off x="0" y="0"/>
          <a:ext cx="0" cy="0"/>
          <a:chOff x="0" y="0"/>
          <a:chExt cx="0" cy="0"/>
        </a:xfrm>
      </p:grpSpPr>
      <p:sp>
        <p:nvSpPr>
          <p:cNvPr id="258" name="Google Shape;258;p121"/>
          <p:cNvSpPr txBox="1"/>
          <p:nvPr>
            <p:ph type="title"/>
          </p:nvPr>
        </p:nvSpPr>
        <p:spPr>
          <a:xfrm>
            <a:off x="3047300" y="3284538"/>
            <a:ext cx="2807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59" name="Google Shape;259;p121"/>
          <p:cNvSpPr txBox="1"/>
          <p:nvPr>
            <p:ph idx="1" type="subTitle"/>
          </p:nvPr>
        </p:nvSpPr>
        <p:spPr>
          <a:xfrm>
            <a:off x="2436350" y="1804848"/>
            <a:ext cx="4029600" cy="143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9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_1">
    <p:spTree>
      <p:nvGrpSpPr>
        <p:cNvPr id="260" name="Shape 260"/>
        <p:cNvGrpSpPr/>
        <p:nvPr/>
      </p:nvGrpSpPr>
      <p:grpSpPr>
        <a:xfrm>
          <a:off x="0" y="0"/>
          <a:ext cx="0" cy="0"/>
          <a:chOff x="0" y="0"/>
          <a:chExt cx="0" cy="0"/>
        </a:xfrm>
      </p:grpSpPr>
      <p:grpSp>
        <p:nvGrpSpPr>
          <p:cNvPr id="261" name="Google Shape;261;p122"/>
          <p:cNvGrpSpPr/>
          <p:nvPr/>
        </p:nvGrpSpPr>
        <p:grpSpPr>
          <a:xfrm>
            <a:off x="-25" y="0"/>
            <a:ext cx="9144020" cy="342900"/>
            <a:chOff x="-25" y="0"/>
            <a:chExt cx="9144020" cy="342900"/>
          </a:xfrm>
        </p:grpSpPr>
        <p:sp>
          <p:nvSpPr>
            <p:cNvPr id="262" name="Google Shape;262;p122"/>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3" name="Google Shape;263;p122"/>
            <p:cNvGrpSpPr/>
            <p:nvPr/>
          </p:nvGrpSpPr>
          <p:grpSpPr>
            <a:xfrm>
              <a:off x="215975" y="111150"/>
              <a:ext cx="642950" cy="120600"/>
              <a:chOff x="215975" y="152625"/>
              <a:chExt cx="642950" cy="120600"/>
            </a:xfrm>
          </p:grpSpPr>
          <p:sp>
            <p:nvSpPr>
              <p:cNvPr id="264" name="Google Shape;264;p122"/>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22"/>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22"/>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67" name="Google Shape;267;p122"/>
          <p:cNvSpPr txBox="1"/>
          <p:nvPr>
            <p:ph type="title"/>
          </p:nvPr>
        </p:nvSpPr>
        <p:spPr>
          <a:xfrm>
            <a:off x="4896300" y="1504950"/>
            <a:ext cx="3533400" cy="742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42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68" name="Google Shape;268;p122"/>
          <p:cNvSpPr txBox="1"/>
          <p:nvPr>
            <p:ph idx="1" type="subTitle"/>
          </p:nvPr>
        </p:nvSpPr>
        <p:spPr>
          <a:xfrm>
            <a:off x="4905375" y="2368275"/>
            <a:ext cx="3533400" cy="1127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9">
    <p:spTree>
      <p:nvGrpSpPr>
        <p:cNvPr id="269" name="Shape 269"/>
        <p:cNvGrpSpPr/>
        <p:nvPr/>
      </p:nvGrpSpPr>
      <p:grpSpPr>
        <a:xfrm>
          <a:off x="0" y="0"/>
          <a:ext cx="0" cy="0"/>
          <a:chOff x="0" y="0"/>
          <a:chExt cx="0" cy="0"/>
        </a:xfrm>
      </p:grpSpPr>
      <p:grpSp>
        <p:nvGrpSpPr>
          <p:cNvPr id="270" name="Google Shape;270;p123"/>
          <p:cNvGrpSpPr/>
          <p:nvPr/>
        </p:nvGrpSpPr>
        <p:grpSpPr>
          <a:xfrm>
            <a:off x="-25" y="0"/>
            <a:ext cx="9144020" cy="342900"/>
            <a:chOff x="-25" y="0"/>
            <a:chExt cx="9144020" cy="342900"/>
          </a:xfrm>
        </p:grpSpPr>
        <p:sp>
          <p:nvSpPr>
            <p:cNvPr id="271" name="Google Shape;271;p123"/>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2" name="Google Shape;272;p123"/>
            <p:cNvGrpSpPr/>
            <p:nvPr/>
          </p:nvGrpSpPr>
          <p:grpSpPr>
            <a:xfrm>
              <a:off x="215975" y="111150"/>
              <a:ext cx="642950" cy="120600"/>
              <a:chOff x="215975" y="152625"/>
              <a:chExt cx="642950" cy="120600"/>
            </a:xfrm>
          </p:grpSpPr>
          <p:sp>
            <p:nvSpPr>
              <p:cNvPr id="273" name="Google Shape;273;p123"/>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23"/>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23"/>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76" name="Google Shape;276;p123"/>
          <p:cNvGrpSpPr/>
          <p:nvPr/>
        </p:nvGrpSpPr>
        <p:grpSpPr>
          <a:xfrm>
            <a:off x="66650" y="204750"/>
            <a:ext cx="9077378" cy="4938900"/>
            <a:chOff x="104750" y="204750"/>
            <a:chExt cx="9077378" cy="4938900"/>
          </a:xfrm>
        </p:grpSpPr>
        <p:grpSp>
          <p:nvGrpSpPr>
            <p:cNvPr id="277" name="Google Shape;277;p123"/>
            <p:cNvGrpSpPr/>
            <p:nvPr/>
          </p:nvGrpSpPr>
          <p:grpSpPr>
            <a:xfrm>
              <a:off x="104750" y="206700"/>
              <a:ext cx="9077378" cy="342900"/>
              <a:chOff x="-25" y="0"/>
              <a:chExt cx="9182983" cy="342900"/>
            </a:xfrm>
          </p:grpSpPr>
          <p:sp>
            <p:nvSpPr>
              <p:cNvPr id="278" name="Google Shape;278;p123"/>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9" name="Google Shape;279;p123"/>
              <p:cNvGrpSpPr/>
              <p:nvPr/>
            </p:nvGrpSpPr>
            <p:grpSpPr>
              <a:xfrm>
                <a:off x="215975" y="111150"/>
                <a:ext cx="642950" cy="120600"/>
                <a:chOff x="215975" y="152625"/>
                <a:chExt cx="642950" cy="120600"/>
              </a:xfrm>
            </p:grpSpPr>
            <p:sp>
              <p:nvSpPr>
                <p:cNvPr id="280" name="Google Shape;280;p123"/>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23"/>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23"/>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83" name="Google Shape;283;p123"/>
            <p:cNvCxnSpPr/>
            <p:nvPr/>
          </p:nvCxnSpPr>
          <p:spPr>
            <a:xfrm>
              <a:off x="104775" y="204750"/>
              <a:ext cx="0" cy="4938900"/>
            </a:xfrm>
            <a:prstGeom prst="straightConnector1">
              <a:avLst/>
            </a:prstGeom>
            <a:noFill/>
            <a:ln cap="flat" cmpd="sng" w="9525">
              <a:solidFill>
                <a:schemeClr val="accent1"/>
              </a:solidFill>
              <a:prstDash val="solid"/>
              <a:round/>
              <a:headEnd len="sm" w="sm" type="none"/>
              <a:tailEnd len="sm" w="sm" type="none"/>
            </a:ln>
          </p:spPr>
        </p:cxnSp>
      </p:grpSp>
      <p:sp>
        <p:nvSpPr>
          <p:cNvPr id="284" name="Google Shape;284;p123"/>
          <p:cNvSpPr txBox="1"/>
          <p:nvPr>
            <p:ph type="title"/>
          </p:nvPr>
        </p:nvSpPr>
        <p:spPr>
          <a:xfrm>
            <a:off x="5266075" y="1983475"/>
            <a:ext cx="2881200" cy="74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85" name="Google Shape;285;p123"/>
          <p:cNvSpPr txBox="1"/>
          <p:nvPr>
            <p:ph idx="1" type="subTitle"/>
          </p:nvPr>
        </p:nvSpPr>
        <p:spPr>
          <a:xfrm>
            <a:off x="5273475" y="2846800"/>
            <a:ext cx="2881200" cy="112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29">
    <p:spTree>
      <p:nvGrpSpPr>
        <p:cNvPr id="286" name="Shape 286"/>
        <p:cNvGrpSpPr/>
        <p:nvPr/>
      </p:nvGrpSpPr>
      <p:grpSpPr>
        <a:xfrm>
          <a:off x="0" y="0"/>
          <a:ext cx="0" cy="0"/>
          <a:chOff x="0" y="0"/>
          <a:chExt cx="0" cy="0"/>
        </a:xfrm>
      </p:grpSpPr>
      <p:sp>
        <p:nvSpPr>
          <p:cNvPr id="287" name="Google Shape;287;p125"/>
          <p:cNvSpPr txBox="1"/>
          <p:nvPr>
            <p:ph type="title"/>
          </p:nvPr>
        </p:nvSpPr>
        <p:spPr>
          <a:xfrm>
            <a:off x="1578672" y="2070250"/>
            <a:ext cx="13353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88" name="Google Shape;288;p125"/>
          <p:cNvSpPr txBox="1"/>
          <p:nvPr>
            <p:ph idx="1" type="subTitle"/>
          </p:nvPr>
        </p:nvSpPr>
        <p:spPr>
          <a:xfrm>
            <a:off x="3086468" y="2070250"/>
            <a:ext cx="1939500" cy="46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89" name="Google Shape;289;p125"/>
          <p:cNvSpPr txBox="1"/>
          <p:nvPr>
            <p:ph idx="2" type="title"/>
          </p:nvPr>
        </p:nvSpPr>
        <p:spPr>
          <a:xfrm>
            <a:off x="4256762" y="3770625"/>
            <a:ext cx="13353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90" name="Google Shape;290;p125"/>
          <p:cNvSpPr txBox="1"/>
          <p:nvPr>
            <p:ph idx="3" type="subTitle"/>
          </p:nvPr>
        </p:nvSpPr>
        <p:spPr>
          <a:xfrm>
            <a:off x="5795473" y="3770625"/>
            <a:ext cx="1939500" cy="46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91" name="Google Shape;291;p125"/>
          <p:cNvSpPr txBox="1"/>
          <p:nvPr>
            <p:ph idx="4" type="title"/>
          </p:nvPr>
        </p:nvSpPr>
        <p:spPr>
          <a:xfrm>
            <a:off x="2916323" y="2913375"/>
            <a:ext cx="13353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92" name="Google Shape;292;p125"/>
          <p:cNvSpPr txBox="1"/>
          <p:nvPr>
            <p:ph idx="5" type="subTitle"/>
          </p:nvPr>
        </p:nvSpPr>
        <p:spPr>
          <a:xfrm>
            <a:off x="4458102" y="2913375"/>
            <a:ext cx="1939500" cy="46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293" name="Google Shape;293;p125"/>
          <p:cNvSpPr txBox="1"/>
          <p:nvPr>
            <p:ph idx="6" type="title"/>
          </p:nvPr>
        </p:nvSpPr>
        <p:spPr>
          <a:xfrm>
            <a:off x="714300" y="8544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4" name="Google Shape;294;p125"/>
          <p:cNvSpPr txBox="1"/>
          <p:nvPr>
            <p:ph idx="7" type="title"/>
          </p:nvPr>
        </p:nvSpPr>
        <p:spPr>
          <a:xfrm>
            <a:off x="673970" y="2070250"/>
            <a:ext cx="904800" cy="468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95" name="Google Shape;295;p125"/>
          <p:cNvSpPr txBox="1"/>
          <p:nvPr>
            <p:ph idx="8" type="title"/>
          </p:nvPr>
        </p:nvSpPr>
        <p:spPr>
          <a:xfrm>
            <a:off x="2011450" y="2913375"/>
            <a:ext cx="904800" cy="468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96" name="Google Shape;296;p125"/>
          <p:cNvSpPr txBox="1"/>
          <p:nvPr>
            <p:ph idx="9" type="title"/>
          </p:nvPr>
        </p:nvSpPr>
        <p:spPr>
          <a:xfrm>
            <a:off x="3358961" y="3770625"/>
            <a:ext cx="904800" cy="468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_1">
    <p:spTree>
      <p:nvGrpSpPr>
        <p:cNvPr id="297" name="Shape 297"/>
        <p:cNvGrpSpPr/>
        <p:nvPr/>
      </p:nvGrpSpPr>
      <p:grpSpPr>
        <a:xfrm>
          <a:off x="0" y="0"/>
          <a:ext cx="0" cy="0"/>
          <a:chOff x="0" y="0"/>
          <a:chExt cx="0" cy="0"/>
        </a:xfrm>
      </p:grpSpPr>
      <p:grpSp>
        <p:nvGrpSpPr>
          <p:cNvPr id="298" name="Google Shape;298;p126"/>
          <p:cNvGrpSpPr/>
          <p:nvPr/>
        </p:nvGrpSpPr>
        <p:grpSpPr>
          <a:xfrm>
            <a:off x="-25" y="0"/>
            <a:ext cx="9144020" cy="342900"/>
            <a:chOff x="-25" y="0"/>
            <a:chExt cx="9144020" cy="342900"/>
          </a:xfrm>
        </p:grpSpPr>
        <p:sp>
          <p:nvSpPr>
            <p:cNvPr id="299" name="Google Shape;299;p126"/>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0" name="Google Shape;300;p126"/>
            <p:cNvGrpSpPr/>
            <p:nvPr/>
          </p:nvGrpSpPr>
          <p:grpSpPr>
            <a:xfrm>
              <a:off x="215975" y="111150"/>
              <a:ext cx="642950" cy="120600"/>
              <a:chOff x="215975" y="152625"/>
              <a:chExt cx="642950" cy="120600"/>
            </a:xfrm>
          </p:grpSpPr>
          <p:sp>
            <p:nvSpPr>
              <p:cNvPr id="301" name="Google Shape;301;p126"/>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26"/>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26"/>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04" name="Google Shape;304;p126"/>
          <p:cNvSpPr txBox="1"/>
          <p:nvPr>
            <p:ph type="title"/>
          </p:nvPr>
        </p:nvSpPr>
        <p:spPr>
          <a:xfrm>
            <a:off x="714300" y="1398525"/>
            <a:ext cx="3422400" cy="84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05" name="Google Shape;305;p126"/>
          <p:cNvSpPr txBox="1"/>
          <p:nvPr>
            <p:ph idx="1" type="subTitle"/>
          </p:nvPr>
        </p:nvSpPr>
        <p:spPr>
          <a:xfrm>
            <a:off x="723225" y="2368275"/>
            <a:ext cx="3077400" cy="118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 name="Shape 27"/>
        <p:cNvGrpSpPr/>
        <p:nvPr/>
      </p:nvGrpSpPr>
      <p:grpSpPr>
        <a:xfrm>
          <a:off x="0" y="0"/>
          <a:ext cx="0" cy="0"/>
          <a:chOff x="0" y="0"/>
          <a:chExt cx="0" cy="0"/>
        </a:xfrm>
      </p:grpSpPr>
      <p:sp>
        <p:nvSpPr>
          <p:cNvPr id="28" name="Google Shape;28;p102"/>
          <p:cNvSpPr txBox="1"/>
          <p:nvPr>
            <p:ph type="title"/>
          </p:nvPr>
        </p:nvSpPr>
        <p:spPr>
          <a:xfrm>
            <a:off x="2321475" y="2020138"/>
            <a:ext cx="4041000" cy="179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0">
    <p:spTree>
      <p:nvGrpSpPr>
        <p:cNvPr id="306" name="Shape 306"/>
        <p:cNvGrpSpPr/>
        <p:nvPr/>
      </p:nvGrpSpPr>
      <p:grpSpPr>
        <a:xfrm>
          <a:off x="0" y="0"/>
          <a:ext cx="0" cy="0"/>
          <a:chOff x="0" y="0"/>
          <a:chExt cx="0" cy="0"/>
        </a:xfrm>
      </p:grpSpPr>
      <p:sp>
        <p:nvSpPr>
          <p:cNvPr id="307" name="Google Shape;307;p129"/>
          <p:cNvSpPr txBox="1"/>
          <p:nvPr>
            <p:ph type="title"/>
          </p:nvPr>
        </p:nvSpPr>
        <p:spPr>
          <a:xfrm>
            <a:off x="1233500" y="1049175"/>
            <a:ext cx="67293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308" name="Google Shape;308;p129"/>
          <p:cNvSpPr txBox="1"/>
          <p:nvPr>
            <p:ph idx="2" type="title"/>
          </p:nvPr>
        </p:nvSpPr>
        <p:spPr>
          <a:xfrm>
            <a:off x="1383375" y="2003960"/>
            <a:ext cx="2276700" cy="468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309" name="Google Shape;309;p129"/>
          <p:cNvSpPr txBox="1"/>
          <p:nvPr>
            <p:ph idx="1" type="subTitle"/>
          </p:nvPr>
        </p:nvSpPr>
        <p:spPr>
          <a:xfrm>
            <a:off x="1383375" y="2360975"/>
            <a:ext cx="2276700" cy="638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300"/>
              <a:buNone/>
              <a:defRPr/>
            </a:lvl1pPr>
            <a:lvl2pPr lvl="1" algn="r">
              <a:lnSpc>
                <a:spcPct val="100000"/>
              </a:lnSpc>
              <a:spcBef>
                <a:spcPts val="0"/>
              </a:spcBef>
              <a:spcAft>
                <a:spcPts val="0"/>
              </a:spcAft>
              <a:buSzPts val="1300"/>
              <a:buNone/>
              <a:defRPr/>
            </a:lvl2pPr>
            <a:lvl3pPr lvl="2" algn="r">
              <a:lnSpc>
                <a:spcPct val="100000"/>
              </a:lnSpc>
              <a:spcBef>
                <a:spcPts val="0"/>
              </a:spcBef>
              <a:spcAft>
                <a:spcPts val="0"/>
              </a:spcAft>
              <a:buSzPts val="1300"/>
              <a:buNone/>
              <a:defRPr/>
            </a:lvl3pPr>
            <a:lvl4pPr lvl="3" algn="r">
              <a:lnSpc>
                <a:spcPct val="100000"/>
              </a:lnSpc>
              <a:spcBef>
                <a:spcPts val="0"/>
              </a:spcBef>
              <a:spcAft>
                <a:spcPts val="0"/>
              </a:spcAft>
              <a:buSzPts val="1300"/>
              <a:buNone/>
              <a:defRPr/>
            </a:lvl4pPr>
            <a:lvl5pPr lvl="4" algn="r">
              <a:lnSpc>
                <a:spcPct val="100000"/>
              </a:lnSpc>
              <a:spcBef>
                <a:spcPts val="0"/>
              </a:spcBef>
              <a:spcAft>
                <a:spcPts val="0"/>
              </a:spcAft>
              <a:buSzPts val="1300"/>
              <a:buNone/>
              <a:defRPr/>
            </a:lvl5pPr>
            <a:lvl6pPr lvl="5" algn="r">
              <a:lnSpc>
                <a:spcPct val="100000"/>
              </a:lnSpc>
              <a:spcBef>
                <a:spcPts val="0"/>
              </a:spcBef>
              <a:spcAft>
                <a:spcPts val="0"/>
              </a:spcAft>
              <a:buSzPts val="1300"/>
              <a:buNone/>
              <a:defRPr/>
            </a:lvl6pPr>
            <a:lvl7pPr lvl="6" algn="r">
              <a:lnSpc>
                <a:spcPct val="100000"/>
              </a:lnSpc>
              <a:spcBef>
                <a:spcPts val="0"/>
              </a:spcBef>
              <a:spcAft>
                <a:spcPts val="0"/>
              </a:spcAft>
              <a:buSzPts val="1300"/>
              <a:buNone/>
              <a:defRPr/>
            </a:lvl7pPr>
            <a:lvl8pPr lvl="7" algn="r">
              <a:lnSpc>
                <a:spcPct val="100000"/>
              </a:lnSpc>
              <a:spcBef>
                <a:spcPts val="0"/>
              </a:spcBef>
              <a:spcAft>
                <a:spcPts val="0"/>
              </a:spcAft>
              <a:buSzPts val="1300"/>
              <a:buNone/>
              <a:defRPr/>
            </a:lvl8pPr>
            <a:lvl9pPr lvl="8" algn="r">
              <a:lnSpc>
                <a:spcPct val="100000"/>
              </a:lnSpc>
              <a:spcBef>
                <a:spcPts val="0"/>
              </a:spcBef>
              <a:spcAft>
                <a:spcPts val="0"/>
              </a:spcAft>
              <a:buSzPts val="1300"/>
              <a:buNone/>
              <a:defRPr/>
            </a:lvl9pPr>
          </a:lstStyle>
          <a:p/>
        </p:txBody>
      </p:sp>
      <p:sp>
        <p:nvSpPr>
          <p:cNvPr id="310" name="Google Shape;310;p129"/>
          <p:cNvSpPr txBox="1"/>
          <p:nvPr>
            <p:ph idx="3" type="title"/>
          </p:nvPr>
        </p:nvSpPr>
        <p:spPr>
          <a:xfrm>
            <a:off x="1383375" y="3268088"/>
            <a:ext cx="2276700" cy="468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311" name="Google Shape;311;p129"/>
          <p:cNvSpPr txBox="1"/>
          <p:nvPr>
            <p:ph idx="4" type="subTitle"/>
          </p:nvPr>
        </p:nvSpPr>
        <p:spPr>
          <a:xfrm>
            <a:off x="1383375" y="3625101"/>
            <a:ext cx="2276700" cy="638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300"/>
              <a:buNone/>
              <a:defRPr/>
            </a:lvl1pPr>
            <a:lvl2pPr lvl="1" algn="r">
              <a:lnSpc>
                <a:spcPct val="100000"/>
              </a:lnSpc>
              <a:spcBef>
                <a:spcPts val="0"/>
              </a:spcBef>
              <a:spcAft>
                <a:spcPts val="0"/>
              </a:spcAft>
              <a:buSzPts val="1300"/>
              <a:buNone/>
              <a:defRPr/>
            </a:lvl2pPr>
            <a:lvl3pPr lvl="2" algn="r">
              <a:lnSpc>
                <a:spcPct val="100000"/>
              </a:lnSpc>
              <a:spcBef>
                <a:spcPts val="0"/>
              </a:spcBef>
              <a:spcAft>
                <a:spcPts val="0"/>
              </a:spcAft>
              <a:buSzPts val="1300"/>
              <a:buNone/>
              <a:defRPr/>
            </a:lvl3pPr>
            <a:lvl4pPr lvl="3" algn="r">
              <a:lnSpc>
                <a:spcPct val="100000"/>
              </a:lnSpc>
              <a:spcBef>
                <a:spcPts val="0"/>
              </a:spcBef>
              <a:spcAft>
                <a:spcPts val="0"/>
              </a:spcAft>
              <a:buSzPts val="1300"/>
              <a:buNone/>
              <a:defRPr/>
            </a:lvl4pPr>
            <a:lvl5pPr lvl="4" algn="r">
              <a:lnSpc>
                <a:spcPct val="100000"/>
              </a:lnSpc>
              <a:spcBef>
                <a:spcPts val="0"/>
              </a:spcBef>
              <a:spcAft>
                <a:spcPts val="0"/>
              </a:spcAft>
              <a:buSzPts val="1300"/>
              <a:buNone/>
              <a:defRPr/>
            </a:lvl5pPr>
            <a:lvl6pPr lvl="5" algn="r">
              <a:lnSpc>
                <a:spcPct val="100000"/>
              </a:lnSpc>
              <a:spcBef>
                <a:spcPts val="0"/>
              </a:spcBef>
              <a:spcAft>
                <a:spcPts val="0"/>
              </a:spcAft>
              <a:buSzPts val="1300"/>
              <a:buNone/>
              <a:defRPr/>
            </a:lvl6pPr>
            <a:lvl7pPr lvl="6" algn="r">
              <a:lnSpc>
                <a:spcPct val="100000"/>
              </a:lnSpc>
              <a:spcBef>
                <a:spcPts val="0"/>
              </a:spcBef>
              <a:spcAft>
                <a:spcPts val="0"/>
              </a:spcAft>
              <a:buSzPts val="1300"/>
              <a:buNone/>
              <a:defRPr/>
            </a:lvl7pPr>
            <a:lvl8pPr lvl="7" algn="r">
              <a:lnSpc>
                <a:spcPct val="100000"/>
              </a:lnSpc>
              <a:spcBef>
                <a:spcPts val="0"/>
              </a:spcBef>
              <a:spcAft>
                <a:spcPts val="0"/>
              </a:spcAft>
              <a:buSzPts val="1300"/>
              <a:buNone/>
              <a:defRPr/>
            </a:lvl8pPr>
            <a:lvl9pPr lvl="8" algn="r">
              <a:lnSpc>
                <a:spcPct val="100000"/>
              </a:lnSpc>
              <a:spcBef>
                <a:spcPts val="0"/>
              </a:spcBef>
              <a:spcAft>
                <a:spcPts val="0"/>
              </a:spcAft>
              <a:buSzPts val="1300"/>
              <a:buNone/>
              <a:defRPr/>
            </a:lvl9pPr>
          </a:lstStyle>
          <a:p/>
        </p:txBody>
      </p:sp>
      <p:sp>
        <p:nvSpPr>
          <p:cNvPr id="312" name="Google Shape;312;p129"/>
          <p:cNvSpPr txBox="1"/>
          <p:nvPr>
            <p:ph idx="5" type="title"/>
          </p:nvPr>
        </p:nvSpPr>
        <p:spPr>
          <a:xfrm>
            <a:off x="5493375" y="2003960"/>
            <a:ext cx="22767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13" name="Google Shape;313;p129"/>
          <p:cNvSpPr txBox="1"/>
          <p:nvPr>
            <p:ph idx="6" type="subTitle"/>
          </p:nvPr>
        </p:nvSpPr>
        <p:spPr>
          <a:xfrm>
            <a:off x="5493375" y="2360975"/>
            <a:ext cx="2276700" cy="63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314" name="Google Shape;314;p129"/>
          <p:cNvSpPr txBox="1"/>
          <p:nvPr>
            <p:ph idx="7" type="title"/>
          </p:nvPr>
        </p:nvSpPr>
        <p:spPr>
          <a:xfrm>
            <a:off x="5493375" y="3268088"/>
            <a:ext cx="22767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15" name="Google Shape;315;p129"/>
          <p:cNvSpPr txBox="1"/>
          <p:nvPr>
            <p:ph idx="8" type="subTitle"/>
          </p:nvPr>
        </p:nvSpPr>
        <p:spPr>
          <a:xfrm>
            <a:off x="5493375" y="3625101"/>
            <a:ext cx="2276700" cy="63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7">
    <p:spTree>
      <p:nvGrpSpPr>
        <p:cNvPr id="316" name="Shape 316"/>
        <p:cNvGrpSpPr/>
        <p:nvPr/>
      </p:nvGrpSpPr>
      <p:grpSpPr>
        <a:xfrm>
          <a:off x="0" y="0"/>
          <a:ext cx="0" cy="0"/>
          <a:chOff x="0" y="0"/>
          <a:chExt cx="0" cy="0"/>
        </a:xfrm>
      </p:grpSpPr>
      <p:sp>
        <p:nvSpPr>
          <p:cNvPr id="317" name="Google Shape;317;p130"/>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318" name="Google Shape;318;p130"/>
          <p:cNvGrpSpPr/>
          <p:nvPr/>
        </p:nvGrpSpPr>
        <p:grpSpPr>
          <a:xfrm>
            <a:off x="-25" y="0"/>
            <a:ext cx="9144020" cy="342900"/>
            <a:chOff x="-25" y="0"/>
            <a:chExt cx="9144020" cy="342900"/>
          </a:xfrm>
        </p:grpSpPr>
        <p:sp>
          <p:nvSpPr>
            <p:cNvPr id="319" name="Google Shape;319;p130"/>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0" name="Google Shape;320;p130"/>
            <p:cNvGrpSpPr/>
            <p:nvPr/>
          </p:nvGrpSpPr>
          <p:grpSpPr>
            <a:xfrm>
              <a:off x="215975" y="111150"/>
              <a:ext cx="642950" cy="120600"/>
              <a:chOff x="215975" y="152625"/>
              <a:chExt cx="642950" cy="120600"/>
            </a:xfrm>
          </p:grpSpPr>
          <p:sp>
            <p:nvSpPr>
              <p:cNvPr id="321" name="Google Shape;321;p130"/>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30"/>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30"/>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24" name="Google Shape;324;p130"/>
          <p:cNvGrpSpPr/>
          <p:nvPr/>
        </p:nvGrpSpPr>
        <p:grpSpPr>
          <a:xfrm>
            <a:off x="66650" y="204750"/>
            <a:ext cx="9077378" cy="4938900"/>
            <a:chOff x="104750" y="204750"/>
            <a:chExt cx="9077378" cy="4938900"/>
          </a:xfrm>
        </p:grpSpPr>
        <p:grpSp>
          <p:nvGrpSpPr>
            <p:cNvPr id="325" name="Google Shape;325;p130"/>
            <p:cNvGrpSpPr/>
            <p:nvPr/>
          </p:nvGrpSpPr>
          <p:grpSpPr>
            <a:xfrm>
              <a:off x="104750" y="206700"/>
              <a:ext cx="9077378" cy="342900"/>
              <a:chOff x="-25" y="0"/>
              <a:chExt cx="9182983" cy="342900"/>
            </a:xfrm>
          </p:grpSpPr>
          <p:sp>
            <p:nvSpPr>
              <p:cNvPr id="326" name="Google Shape;326;p130"/>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7" name="Google Shape;327;p130"/>
              <p:cNvGrpSpPr/>
              <p:nvPr/>
            </p:nvGrpSpPr>
            <p:grpSpPr>
              <a:xfrm>
                <a:off x="215975" y="111150"/>
                <a:ext cx="642950" cy="120600"/>
                <a:chOff x="215975" y="152625"/>
                <a:chExt cx="642950" cy="120600"/>
              </a:xfrm>
            </p:grpSpPr>
            <p:sp>
              <p:nvSpPr>
                <p:cNvPr id="328" name="Google Shape;328;p130"/>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30"/>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30"/>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331" name="Google Shape;331;p130"/>
            <p:cNvCxnSpPr/>
            <p:nvPr/>
          </p:nvCxnSpPr>
          <p:spPr>
            <a:xfrm>
              <a:off x="104775" y="204750"/>
              <a:ext cx="0" cy="4938900"/>
            </a:xfrm>
            <a:prstGeom prst="straightConnector1">
              <a:avLst/>
            </a:prstGeom>
            <a:noFill/>
            <a:ln cap="flat" cmpd="sng" w="9525">
              <a:solidFill>
                <a:schemeClr val="dk1"/>
              </a:solidFill>
              <a:prstDash val="solid"/>
              <a:round/>
              <a:headEnd len="sm" w="sm" type="none"/>
              <a:tailEnd len="sm" w="sm" type="none"/>
            </a:ln>
          </p:spPr>
        </p:cxnSp>
      </p:grpSp>
      <p:sp>
        <p:nvSpPr>
          <p:cNvPr id="332" name="Google Shape;332;p130"/>
          <p:cNvSpPr txBox="1"/>
          <p:nvPr>
            <p:ph idx="2" type="title"/>
          </p:nvPr>
        </p:nvSpPr>
        <p:spPr>
          <a:xfrm>
            <a:off x="1501742" y="1752498"/>
            <a:ext cx="22767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33" name="Google Shape;333;p130"/>
          <p:cNvSpPr txBox="1"/>
          <p:nvPr>
            <p:ph idx="1" type="subTitle"/>
          </p:nvPr>
        </p:nvSpPr>
        <p:spPr>
          <a:xfrm>
            <a:off x="1501742" y="2111123"/>
            <a:ext cx="22767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334" name="Google Shape;334;p130"/>
          <p:cNvSpPr txBox="1"/>
          <p:nvPr>
            <p:ph idx="3" type="title"/>
          </p:nvPr>
        </p:nvSpPr>
        <p:spPr>
          <a:xfrm>
            <a:off x="1501754" y="2654504"/>
            <a:ext cx="22767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35" name="Google Shape;335;p130"/>
          <p:cNvSpPr txBox="1"/>
          <p:nvPr>
            <p:ph idx="4" type="subTitle"/>
          </p:nvPr>
        </p:nvSpPr>
        <p:spPr>
          <a:xfrm>
            <a:off x="1501760" y="3013129"/>
            <a:ext cx="22767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336" name="Google Shape;336;p130"/>
          <p:cNvSpPr txBox="1"/>
          <p:nvPr>
            <p:ph idx="5" type="title"/>
          </p:nvPr>
        </p:nvSpPr>
        <p:spPr>
          <a:xfrm>
            <a:off x="5360167" y="1752498"/>
            <a:ext cx="22767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37" name="Google Shape;337;p130"/>
          <p:cNvSpPr txBox="1"/>
          <p:nvPr>
            <p:ph idx="6" type="subTitle"/>
          </p:nvPr>
        </p:nvSpPr>
        <p:spPr>
          <a:xfrm>
            <a:off x="5360178" y="2111123"/>
            <a:ext cx="22767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338" name="Google Shape;338;p130"/>
          <p:cNvSpPr txBox="1"/>
          <p:nvPr>
            <p:ph idx="7" type="title"/>
          </p:nvPr>
        </p:nvSpPr>
        <p:spPr>
          <a:xfrm>
            <a:off x="1501742" y="3556523"/>
            <a:ext cx="22767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39" name="Google Shape;339;p130"/>
          <p:cNvSpPr txBox="1"/>
          <p:nvPr>
            <p:ph idx="8" type="subTitle"/>
          </p:nvPr>
        </p:nvSpPr>
        <p:spPr>
          <a:xfrm>
            <a:off x="1501742" y="3915148"/>
            <a:ext cx="22767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340" name="Google Shape;340;p130"/>
          <p:cNvSpPr txBox="1"/>
          <p:nvPr>
            <p:ph idx="9" type="title"/>
          </p:nvPr>
        </p:nvSpPr>
        <p:spPr>
          <a:xfrm>
            <a:off x="5360192" y="2654504"/>
            <a:ext cx="22767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41" name="Google Shape;341;p130"/>
          <p:cNvSpPr txBox="1"/>
          <p:nvPr>
            <p:ph idx="13" type="subTitle"/>
          </p:nvPr>
        </p:nvSpPr>
        <p:spPr>
          <a:xfrm>
            <a:off x="5360197" y="3013129"/>
            <a:ext cx="22767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342" name="Google Shape;342;p130"/>
          <p:cNvSpPr txBox="1"/>
          <p:nvPr>
            <p:ph idx="14" type="title"/>
          </p:nvPr>
        </p:nvSpPr>
        <p:spPr>
          <a:xfrm>
            <a:off x="5360167" y="3556523"/>
            <a:ext cx="22767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43" name="Google Shape;343;p130"/>
          <p:cNvSpPr txBox="1"/>
          <p:nvPr>
            <p:ph idx="15" type="subTitle"/>
          </p:nvPr>
        </p:nvSpPr>
        <p:spPr>
          <a:xfrm>
            <a:off x="5360178" y="3915148"/>
            <a:ext cx="22767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4" name="Shape 344"/>
        <p:cNvGrpSpPr/>
        <p:nvPr/>
      </p:nvGrpSpPr>
      <p:grpSpPr>
        <a:xfrm>
          <a:off x="0" y="0"/>
          <a:ext cx="0" cy="0"/>
          <a:chOff x="0" y="0"/>
          <a:chExt cx="0" cy="0"/>
        </a:xfrm>
      </p:grpSpPr>
      <p:sp>
        <p:nvSpPr>
          <p:cNvPr id="345" name="Google Shape;345;p131"/>
          <p:cNvSpPr txBox="1"/>
          <p:nvPr>
            <p:ph hasCustomPrompt="1" type="title"/>
          </p:nvPr>
        </p:nvSpPr>
        <p:spPr>
          <a:xfrm>
            <a:off x="1636500" y="2097350"/>
            <a:ext cx="6213900" cy="1126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0000"/>
              <a:buNone/>
              <a:defRPr sz="69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a:r>
              <a:t>xx%</a:t>
            </a:r>
          </a:p>
        </p:txBody>
      </p:sp>
      <p:sp>
        <p:nvSpPr>
          <p:cNvPr id="346" name="Google Shape;346;p131"/>
          <p:cNvSpPr txBox="1"/>
          <p:nvPr>
            <p:ph idx="1" type="subTitle"/>
          </p:nvPr>
        </p:nvSpPr>
        <p:spPr>
          <a:xfrm>
            <a:off x="2133600" y="3310675"/>
            <a:ext cx="5219700" cy="38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_1_1">
    <p:spTree>
      <p:nvGrpSpPr>
        <p:cNvPr id="347" name="Shape 347"/>
        <p:cNvGrpSpPr/>
        <p:nvPr/>
      </p:nvGrpSpPr>
      <p:grpSpPr>
        <a:xfrm>
          <a:off x="0" y="0"/>
          <a:ext cx="0" cy="0"/>
          <a:chOff x="0" y="0"/>
          <a:chExt cx="0" cy="0"/>
        </a:xfrm>
      </p:grpSpPr>
      <p:sp>
        <p:nvSpPr>
          <p:cNvPr id="348" name="Google Shape;348;p132"/>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9" name="Google Shape;349;p132"/>
          <p:cNvSpPr txBox="1"/>
          <p:nvPr>
            <p:ph idx="2" type="title"/>
          </p:nvPr>
        </p:nvSpPr>
        <p:spPr>
          <a:xfrm>
            <a:off x="4462551" y="1945300"/>
            <a:ext cx="1653900" cy="566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50" name="Google Shape;350;p132"/>
          <p:cNvSpPr txBox="1"/>
          <p:nvPr>
            <p:ph idx="3" type="title"/>
          </p:nvPr>
        </p:nvSpPr>
        <p:spPr>
          <a:xfrm>
            <a:off x="3027550" y="1793256"/>
            <a:ext cx="1653900" cy="566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51" name="Google Shape;351;p132"/>
          <p:cNvSpPr txBox="1"/>
          <p:nvPr>
            <p:ph idx="1" type="subTitle"/>
          </p:nvPr>
        </p:nvSpPr>
        <p:spPr>
          <a:xfrm>
            <a:off x="6153000" y="3699450"/>
            <a:ext cx="2276700" cy="58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3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352" name="Google Shape;352;p132"/>
          <p:cNvSpPr txBox="1"/>
          <p:nvPr>
            <p:ph idx="4" type="title"/>
          </p:nvPr>
        </p:nvSpPr>
        <p:spPr>
          <a:xfrm>
            <a:off x="3361005" y="3383200"/>
            <a:ext cx="1653900" cy="566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53" name="Google Shape;353;p132"/>
          <p:cNvSpPr txBox="1"/>
          <p:nvPr>
            <p:ph idx="5" type="subTitle"/>
          </p:nvPr>
        </p:nvSpPr>
        <p:spPr>
          <a:xfrm>
            <a:off x="714300" y="2780363"/>
            <a:ext cx="2276700" cy="5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354" name="Google Shape;354;p132"/>
          <p:cNvSpPr txBox="1"/>
          <p:nvPr>
            <p:ph idx="6" type="title"/>
          </p:nvPr>
        </p:nvSpPr>
        <p:spPr>
          <a:xfrm>
            <a:off x="6153000" y="3292125"/>
            <a:ext cx="2276700" cy="468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55" name="Google Shape;355;p132"/>
          <p:cNvSpPr txBox="1"/>
          <p:nvPr>
            <p:ph idx="7" type="title"/>
          </p:nvPr>
        </p:nvSpPr>
        <p:spPr>
          <a:xfrm>
            <a:off x="714300" y="2373038"/>
            <a:ext cx="22767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56" name="Google Shape;356;p132"/>
          <p:cNvSpPr txBox="1"/>
          <p:nvPr>
            <p:ph idx="8" type="subTitle"/>
          </p:nvPr>
        </p:nvSpPr>
        <p:spPr>
          <a:xfrm>
            <a:off x="6153000" y="1988063"/>
            <a:ext cx="2276700" cy="58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3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357" name="Google Shape;357;p132"/>
          <p:cNvSpPr txBox="1"/>
          <p:nvPr>
            <p:ph idx="9" type="title"/>
          </p:nvPr>
        </p:nvSpPr>
        <p:spPr>
          <a:xfrm>
            <a:off x="6153000" y="1580738"/>
            <a:ext cx="2276700" cy="468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4">
  <p:cSld name="CUSTOM_28">
    <p:spTree>
      <p:nvGrpSpPr>
        <p:cNvPr id="358" name="Shape 358"/>
        <p:cNvGrpSpPr/>
        <p:nvPr/>
      </p:nvGrpSpPr>
      <p:grpSpPr>
        <a:xfrm>
          <a:off x="0" y="0"/>
          <a:ext cx="0" cy="0"/>
          <a:chOff x="0" y="0"/>
          <a:chExt cx="0" cy="0"/>
        </a:xfrm>
      </p:grpSpPr>
      <p:sp>
        <p:nvSpPr>
          <p:cNvPr id="359" name="Google Shape;359;p133"/>
          <p:cNvSpPr txBox="1"/>
          <p:nvPr>
            <p:ph type="title"/>
          </p:nvPr>
        </p:nvSpPr>
        <p:spPr>
          <a:xfrm>
            <a:off x="1768000" y="2483450"/>
            <a:ext cx="2157600" cy="1239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65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60" name="Google Shape;360;p133"/>
          <p:cNvSpPr txBox="1"/>
          <p:nvPr>
            <p:ph idx="1" type="subTitle"/>
          </p:nvPr>
        </p:nvSpPr>
        <p:spPr>
          <a:xfrm>
            <a:off x="4500075" y="2483450"/>
            <a:ext cx="2396700" cy="123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361" name="Google Shape;361;p133"/>
          <p:cNvSpPr txBox="1"/>
          <p:nvPr>
            <p:ph idx="2" type="title"/>
          </p:nvPr>
        </p:nvSpPr>
        <p:spPr>
          <a:xfrm>
            <a:off x="1233500" y="1049175"/>
            <a:ext cx="67293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22">
    <p:spTree>
      <p:nvGrpSpPr>
        <p:cNvPr id="362" name="Shape 362"/>
        <p:cNvGrpSpPr/>
        <p:nvPr/>
      </p:nvGrpSpPr>
      <p:grpSpPr>
        <a:xfrm>
          <a:off x="0" y="0"/>
          <a:ext cx="0" cy="0"/>
          <a:chOff x="0" y="0"/>
          <a:chExt cx="0" cy="0"/>
        </a:xfrm>
      </p:grpSpPr>
      <p:grpSp>
        <p:nvGrpSpPr>
          <p:cNvPr id="363" name="Google Shape;363;p134"/>
          <p:cNvGrpSpPr/>
          <p:nvPr/>
        </p:nvGrpSpPr>
        <p:grpSpPr>
          <a:xfrm>
            <a:off x="-25" y="0"/>
            <a:ext cx="9144020" cy="342900"/>
            <a:chOff x="-25" y="0"/>
            <a:chExt cx="9144020" cy="342900"/>
          </a:xfrm>
        </p:grpSpPr>
        <p:sp>
          <p:nvSpPr>
            <p:cNvPr id="364" name="Google Shape;364;p13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5" name="Google Shape;365;p134"/>
            <p:cNvGrpSpPr/>
            <p:nvPr/>
          </p:nvGrpSpPr>
          <p:grpSpPr>
            <a:xfrm>
              <a:off x="215975" y="111150"/>
              <a:ext cx="642950" cy="120600"/>
              <a:chOff x="215975" y="152625"/>
              <a:chExt cx="642950" cy="120600"/>
            </a:xfrm>
          </p:grpSpPr>
          <p:sp>
            <p:nvSpPr>
              <p:cNvPr id="366" name="Google Shape;366;p134"/>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34"/>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34"/>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69" name="Google Shape;369;p134"/>
          <p:cNvGrpSpPr/>
          <p:nvPr/>
        </p:nvGrpSpPr>
        <p:grpSpPr>
          <a:xfrm>
            <a:off x="66650" y="204750"/>
            <a:ext cx="9077378" cy="4938900"/>
            <a:chOff x="104750" y="204750"/>
            <a:chExt cx="9077378" cy="4938900"/>
          </a:xfrm>
        </p:grpSpPr>
        <p:grpSp>
          <p:nvGrpSpPr>
            <p:cNvPr id="370" name="Google Shape;370;p134"/>
            <p:cNvGrpSpPr/>
            <p:nvPr/>
          </p:nvGrpSpPr>
          <p:grpSpPr>
            <a:xfrm>
              <a:off x="104750" y="206700"/>
              <a:ext cx="9077378" cy="342900"/>
              <a:chOff x="-25" y="0"/>
              <a:chExt cx="9182983" cy="342900"/>
            </a:xfrm>
          </p:grpSpPr>
          <p:sp>
            <p:nvSpPr>
              <p:cNvPr id="371" name="Google Shape;371;p134"/>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2" name="Google Shape;372;p134"/>
              <p:cNvGrpSpPr/>
              <p:nvPr/>
            </p:nvGrpSpPr>
            <p:grpSpPr>
              <a:xfrm>
                <a:off x="215975" y="111150"/>
                <a:ext cx="642950" cy="120600"/>
                <a:chOff x="215975" y="152625"/>
                <a:chExt cx="642950" cy="120600"/>
              </a:xfrm>
            </p:grpSpPr>
            <p:sp>
              <p:nvSpPr>
                <p:cNvPr id="373" name="Google Shape;373;p134"/>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34"/>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34"/>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376" name="Google Shape;376;p134"/>
            <p:cNvCxnSpPr/>
            <p:nvPr/>
          </p:nvCxnSpPr>
          <p:spPr>
            <a:xfrm>
              <a:off x="104775" y="204750"/>
              <a:ext cx="0" cy="4938900"/>
            </a:xfrm>
            <a:prstGeom prst="straightConnector1">
              <a:avLst/>
            </a:prstGeom>
            <a:noFill/>
            <a:ln cap="flat" cmpd="sng" w="9525">
              <a:solidFill>
                <a:schemeClr val="accent1"/>
              </a:solidFill>
              <a:prstDash val="solid"/>
              <a:round/>
              <a:headEnd len="sm" w="sm" type="none"/>
              <a:tailEnd len="sm" w="sm" type="none"/>
            </a:ln>
          </p:spPr>
        </p:cxnSp>
      </p:grpSp>
      <p:sp>
        <p:nvSpPr>
          <p:cNvPr id="377" name="Google Shape;377;p134"/>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8" name="Google Shape;378;p134"/>
          <p:cNvSpPr txBox="1"/>
          <p:nvPr>
            <p:ph idx="2" type="title"/>
          </p:nvPr>
        </p:nvSpPr>
        <p:spPr>
          <a:xfrm>
            <a:off x="6153001" y="2119725"/>
            <a:ext cx="1653900" cy="56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79" name="Google Shape;379;p134"/>
          <p:cNvSpPr txBox="1"/>
          <p:nvPr>
            <p:ph idx="3" type="title"/>
          </p:nvPr>
        </p:nvSpPr>
        <p:spPr>
          <a:xfrm>
            <a:off x="1214000" y="2119731"/>
            <a:ext cx="1653900" cy="56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80" name="Google Shape;380;p134"/>
          <p:cNvSpPr txBox="1"/>
          <p:nvPr>
            <p:ph idx="1" type="subTitle"/>
          </p:nvPr>
        </p:nvSpPr>
        <p:spPr>
          <a:xfrm>
            <a:off x="3683500" y="3704737"/>
            <a:ext cx="1653900" cy="81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381" name="Google Shape;381;p134"/>
          <p:cNvSpPr txBox="1"/>
          <p:nvPr>
            <p:ph idx="4" type="title"/>
          </p:nvPr>
        </p:nvSpPr>
        <p:spPr>
          <a:xfrm>
            <a:off x="3683505" y="2119725"/>
            <a:ext cx="1653900" cy="56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82" name="Google Shape;382;p134"/>
          <p:cNvSpPr txBox="1"/>
          <p:nvPr>
            <p:ph idx="5" type="subTitle"/>
          </p:nvPr>
        </p:nvSpPr>
        <p:spPr>
          <a:xfrm>
            <a:off x="1214000" y="3704737"/>
            <a:ext cx="1653900" cy="81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383" name="Google Shape;383;p134"/>
          <p:cNvSpPr txBox="1"/>
          <p:nvPr>
            <p:ph idx="6" type="title"/>
          </p:nvPr>
        </p:nvSpPr>
        <p:spPr>
          <a:xfrm>
            <a:off x="3683500" y="3296025"/>
            <a:ext cx="16539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84" name="Google Shape;384;p134"/>
          <p:cNvSpPr txBox="1"/>
          <p:nvPr>
            <p:ph idx="7" type="title"/>
          </p:nvPr>
        </p:nvSpPr>
        <p:spPr>
          <a:xfrm>
            <a:off x="1214000" y="3296025"/>
            <a:ext cx="16539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85" name="Google Shape;385;p134"/>
          <p:cNvSpPr txBox="1"/>
          <p:nvPr>
            <p:ph idx="8" type="subTitle"/>
          </p:nvPr>
        </p:nvSpPr>
        <p:spPr>
          <a:xfrm>
            <a:off x="6153000" y="3699800"/>
            <a:ext cx="1653900" cy="81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386" name="Google Shape;386;p134"/>
          <p:cNvSpPr txBox="1"/>
          <p:nvPr>
            <p:ph idx="9" type="title"/>
          </p:nvPr>
        </p:nvSpPr>
        <p:spPr>
          <a:xfrm>
            <a:off x="6153000" y="3292475"/>
            <a:ext cx="16539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_1">
    <p:spTree>
      <p:nvGrpSpPr>
        <p:cNvPr id="387" name="Shape 387"/>
        <p:cNvGrpSpPr/>
        <p:nvPr/>
      </p:nvGrpSpPr>
      <p:grpSpPr>
        <a:xfrm>
          <a:off x="0" y="0"/>
          <a:ext cx="0" cy="0"/>
          <a:chOff x="0" y="0"/>
          <a:chExt cx="0" cy="0"/>
        </a:xfrm>
      </p:grpSpPr>
      <p:sp>
        <p:nvSpPr>
          <p:cNvPr id="388" name="Google Shape;388;p135"/>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9" name="Google Shape;389;p135"/>
          <p:cNvSpPr txBox="1"/>
          <p:nvPr>
            <p:ph idx="2" type="title"/>
          </p:nvPr>
        </p:nvSpPr>
        <p:spPr>
          <a:xfrm>
            <a:off x="5716125" y="3559175"/>
            <a:ext cx="2726400" cy="468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90" name="Google Shape;390;p135"/>
          <p:cNvSpPr txBox="1"/>
          <p:nvPr>
            <p:ph idx="1" type="subTitle"/>
          </p:nvPr>
        </p:nvSpPr>
        <p:spPr>
          <a:xfrm>
            <a:off x="5716125" y="3955900"/>
            <a:ext cx="2726400" cy="771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391" name="Google Shape;391;p135"/>
          <p:cNvSpPr txBox="1"/>
          <p:nvPr>
            <p:ph idx="3" type="title"/>
          </p:nvPr>
        </p:nvSpPr>
        <p:spPr>
          <a:xfrm>
            <a:off x="5716134" y="2238450"/>
            <a:ext cx="2726400" cy="468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92" name="Google Shape;392;p135"/>
          <p:cNvSpPr txBox="1"/>
          <p:nvPr>
            <p:ph idx="4" type="subTitle"/>
          </p:nvPr>
        </p:nvSpPr>
        <p:spPr>
          <a:xfrm>
            <a:off x="5716134" y="2635175"/>
            <a:ext cx="2726400" cy="771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393" name="Google Shape;393;p135"/>
          <p:cNvSpPr txBox="1"/>
          <p:nvPr>
            <p:ph idx="5" type="title"/>
          </p:nvPr>
        </p:nvSpPr>
        <p:spPr>
          <a:xfrm>
            <a:off x="5716118" y="917725"/>
            <a:ext cx="2726400" cy="468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94" name="Google Shape;394;p135"/>
          <p:cNvSpPr txBox="1"/>
          <p:nvPr>
            <p:ph idx="6" type="subTitle"/>
          </p:nvPr>
        </p:nvSpPr>
        <p:spPr>
          <a:xfrm>
            <a:off x="5716118" y="1314450"/>
            <a:ext cx="2726400" cy="771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grpSp>
        <p:nvGrpSpPr>
          <p:cNvPr id="395" name="Google Shape;395;p135"/>
          <p:cNvGrpSpPr/>
          <p:nvPr/>
        </p:nvGrpSpPr>
        <p:grpSpPr>
          <a:xfrm>
            <a:off x="-25" y="0"/>
            <a:ext cx="9144020" cy="342900"/>
            <a:chOff x="-25" y="0"/>
            <a:chExt cx="9144020" cy="342900"/>
          </a:xfrm>
        </p:grpSpPr>
        <p:sp>
          <p:nvSpPr>
            <p:cNvPr id="396" name="Google Shape;396;p135"/>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7" name="Google Shape;397;p135"/>
            <p:cNvGrpSpPr/>
            <p:nvPr/>
          </p:nvGrpSpPr>
          <p:grpSpPr>
            <a:xfrm>
              <a:off x="215975" y="111150"/>
              <a:ext cx="642950" cy="120600"/>
              <a:chOff x="215975" y="152625"/>
              <a:chExt cx="642950" cy="120600"/>
            </a:xfrm>
          </p:grpSpPr>
          <p:sp>
            <p:nvSpPr>
              <p:cNvPr id="398" name="Google Shape;398;p135"/>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35"/>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35"/>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401" name="Shape 401"/>
        <p:cNvGrpSpPr/>
        <p:nvPr/>
      </p:nvGrpSpPr>
      <p:grpSpPr>
        <a:xfrm>
          <a:off x="0" y="0"/>
          <a:ext cx="0" cy="0"/>
          <a:chOff x="0" y="0"/>
          <a:chExt cx="0" cy="0"/>
        </a:xfrm>
      </p:grpSpPr>
      <p:sp>
        <p:nvSpPr>
          <p:cNvPr id="402" name="Google Shape;402;p136"/>
          <p:cNvSpPr txBox="1"/>
          <p:nvPr>
            <p:ph type="title"/>
          </p:nvPr>
        </p:nvSpPr>
        <p:spPr>
          <a:xfrm>
            <a:off x="5059982" y="1531700"/>
            <a:ext cx="25635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403" name="Google Shape;403;p136"/>
          <p:cNvSpPr txBox="1"/>
          <p:nvPr>
            <p:ph idx="1" type="subTitle"/>
          </p:nvPr>
        </p:nvSpPr>
        <p:spPr>
          <a:xfrm>
            <a:off x="1520525" y="3734850"/>
            <a:ext cx="2563500" cy="59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404" name="Google Shape;404;p136"/>
          <p:cNvSpPr txBox="1"/>
          <p:nvPr>
            <p:ph idx="2" type="subTitle"/>
          </p:nvPr>
        </p:nvSpPr>
        <p:spPr>
          <a:xfrm>
            <a:off x="5059975" y="3734850"/>
            <a:ext cx="2563500" cy="59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405" name="Google Shape;405;p136"/>
          <p:cNvSpPr txBox="1"/>
          <p:nvPr>
            <p:ph idx="3" type="title"/>
          </p:nvPr>
        </p:nvSpPr>
        <p:spPr>
          <a:xfrm>
            <a:off x="1520525" y="1531700"/>
            <a:ext cx="25635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406" name="Google Shape;406;p136"/>
          <p:cNvSpPr txBox="1"/>
          <p:nvPr>
            <p:ph idx="4"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407" name="Google Shape;407;p136"/>
          <p:cNvGrpSpPr/>
          <p:nvPr/>
        </p:nvGrpSpPr>
        <p:grpSpPr>
          <a:xfrm>
            <a:off x="-25" y="0"/>
            <a:ext cx="9144020" cy="342900"/>
            <a:chOff x="-25" y="0"/>
            <a:chExt cx="9144020" cy="342900"/>
          </a:xfrm>
        </p:grpSpPr>
        <p:sp>
          <p:nvSpPr>
            <p:cNvPr id="408" name="Google Shape;408;p136"/>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9" name="Google Shape;409;p136"/>
            <p:cNvGrpSpPr/>
            <p:nvPr/>
          </p:nvGrpSpPr>
          <p:grpSpPr>
            <a:xfrm>
              <a:off x="215975" y="111150"/>
              <a:ext cx="642950" cy="120600"/>
              <a:chOff x="215975" y="152625"/>
              <a:chExt cx="642950" cy="120600"/>
            </a:xfrm>
          </p:grpSpPr>
          <p:sp>
            <p:nvSpPr>
              <p:cNvPr id="410" name="Google Shape;410;p136"/>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36"/>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36"/>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13" name="Google Shape;413;p136"/>
          <p:cNvGrpSpPr/>
          <p:nvPr/>
        </p:nvGrpSpPr>
        <p:grpSpPr>
          <a:xfrm>
            <a:off x="66650" y="204750"/>
            <a:ext cx="9077378" cy="4938900"/>
            <a:chOff x="104750" y="204750"/>
            <a:chExt cx="9077378" cy="4938900"/>
          </a:xfrm>
        </p:grpSpPr>
        <p:grpSp>
          <p:nvGrpSpPr>
            <p:cNvPr id="414" name="Google Shape;414;p136"/>
            <p:cNvGrpSpPr/>
            <p:nvPr/>
          </p:nvGrpSpPr>
          <p:grpSpPr>
            <a:xfrm>
              <a:off x="104750" y="206700"/>
              <a:ext cx="9077378" cy="342900"/>
              <a:chOff x="-25" y="0"/>
              <a:chExt cx="9182983" cy="342900"/>
            </a:xfrm>
          </p:grpSpPr>
          <p:sp>
            <p:nvSpPr>
              <p:cNvPr id="415" name="Google Shape;415;p136"/>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6" name="Google Shape;416;p136"/>
              <p:cNvGrpSpPr/>
              <p:nvPr/>
            </p:nvGrpSpPr>
            <p:grpSpPr>
              <a:xfrm>
                <a:off x="215975" y="111150"/>
                <a:ext cx="642950" cy="120600"/>
                <a:chOff x="215975" y="152625"/>
                <a:chExt cx="642950" cy="120600"/>
              </a:xfrm>
            </p:grpSpPr>
            <p:sp>
              <p:nvSpPr>
                <p:cNvPr id="417" name="Google Shape;417;p136"/>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36"/>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36"/>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420" name="Google Shape;420;p136"/>
            <p:cNvCxnSpPr/>
            <p:nvPr/>
          </p:nvCxnSpPr>
          <p:spPr>
            <a:xfrm>
              <a:off x="104775" y="204750"/>
              <a:ext cx="0" cy="493890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26">
    <p:spTree>
      <p:nvGrpSpPr>
        <p:cNvPr id="421" name="Shape 421"/>
        <p:cNvGrpSpPr/>
        <p:nvPr/>
      </p:nvGrpSpPr>
      <p:grpSpPr>
        <a:xfrm>
          <a:off x="0" y="0"/>
          <a:ext cx="0" cy="0"/>
          <a:chOff x="0" y="0"/>
          <a:chExt cx="0" cy="0"/>
        </a:xfrm>
      </p:grpSpPr>
      <p:sp>
        <p:nvSpPr>
          <p:cNvPr id="422" name="Google Shape;422;p137"/>
          <p:cNvSpPr txBox="1"/>
          <p:nvPr>
            <p:ph type="title"/>
          </p:nvPr>
        </p:nvSpPr>
        <p:spPr>
          <a:xfrm>
            <a:off x="1244350" y="3670450"/>
            <a:ext cx="21045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23" name="Google Shape;423;p137"/>
          <p:cNvSpPr txBox="1"/>
          <p:nvPr>
            <p:ph idx="1" type="subTitle"/>
          </p:nvPr>
        </p:nvSpPr>
        <p:spPr>
          <a:xfrm>
            <a:off x="1244350" y="4067175"/>
            <a:ext cx="2104500" cy="55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24" name="Google Shape;424;p137"/>
          <p:cNvSpPr txBox="1"/>
          <p:nvPr>
            <p:ph idx="2" type="title"/>
          </p:nvPr>
        </p:nvSpPr>
        <p:spPr>
          <a:xfrm>
            <a:off x="3523225" y="3670450"/>
            <a:ext cx="21045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25" name="Google Shape;425;p137"/>
          <p:cNvSpPr txBox="1"/>
          <p:nvPr>
            <p:ph idx="3" type="subTitle"/>
          </p:nvPr>
        </p:nvSpPr>
        <p:spPr>
          <a:xfrm>
            <a:off x="3523225" y="4067175"/>
            <a:ext cx="2104500" cy="55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26" name="Google Shape;426;p137"/>
          <p:cNvSpPr txBox="1"/>
          <p:nvPr>
            <p:ph idx="4" type="title"/>
          </p:nvPr>
        </p:nvSpPr>
        <p:spPr>
          <a:xfrm>
            <a:off x="5802101" y="3670450"/>
            <a:ext cx="21045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27" name="Google Shape;427;p137"/>
          <p:cNvSpPr txBox="1"/>
          <p:nvPr>
            <p:ph idx="5" type="subTitle"/>
          </p:nvPr>
        </p:nvSpPr>
        <p:spPr>
          <a:xfrm>
            <a:off x="5802100" y="4067175"/>
            <a:ext cx="2104500" cy="55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28" name="Google Shape;428;p137"/>
          <p:cNvSpPr txBox="1"/>
          <p:nvPr>
            <p:ph idx="6"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429" name="Google Shape;429;p137"/>
          <p:cNvGrpSpPr/>
          <p:nvPr/>
        </p:nvGrpSpPr>
        <p:grpSpPr>
          <a:xfrm>
            <a:off x="-25" y="0"/>
            <a:ext cx="9144020" cy="342900"/>
            <a:chOff x="-25" y="0"/>
            <a:chExt cx="9144020" cy="342900"/>
          </a:xfrm>
        </p:grpSpPr>
        <p:sp>
          <p:nvSpPr>
            <p:cNvPr id="430" name="Google Shape;430;p137"/>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1" name="Google Shape;431;p137"/>
            <p:cNvGrpSpPr/>
            <p:nvPr/>
          </p:nvGrpSpPr>
          <p:grpSpPr>
            <a:xfrm>
              <a:off x="215975" y="111150"/>
              <a:ext cx="642950" cy="120600"/>
              <a:chOff x="215975" y="152625"/>
              <a:chExt cx="642950" cy="120600"/>
            </a:xfrm>
          </p:grpSpPr>
          <p:sp>
            <p:nvSpPr>
              <p:cNvPr id="432" name="Google Shape;432;p137"/>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37"/>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37"/>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3">
    <p:spTree>
      <p:nvGrpSpPr>
        <p:cNvPr id="435" name="Shape 435"/>
        <p:cNvGrpSpPr/>
        <p:nvPr/>
      </p:nvGrpSpPr>
      <p:grpSpPr>
        <a:xfrm>
          <a:off x="0" y="0"/>
          <a:ext cx="0" cy="0"/>
          <a:chOff x="0" y="0"/>
          <a:chExt cx="0" cy="0"/>
        </a:xfrm>
      </p:grpSpPr>
      <p:sp>
        <p:nvSpPr>
          <p:cNvPr id="436" name="Google Shape;436;p138"/>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37" name="Google Shape;437;p138"/>
          <p:cNvSpPr txBox="1"/>
          <p:nvPr>
            <p:ph idx="2" type="title"/>
          </p:nvPr>
        </p:nvSpPr>
        <p:spPr>
          <a:xfrm>
            <a:off x="1378650" y="2136200"/>
            <a:ext cx="2276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38" name="Google Shape;438;p138"/>
          <p:cNvSpPr txBox="1"/>
          <p:nvPr>
            <p:ph idx="1" type="subTitle"/>
          </p:nvPr>
        </p:nvSpPr>
        <p:spPr>
          <a:xfrm>
            <a:off x="1378650" y="1593500"/>
            <a:ext cx="2276700" cy="76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39" name="Google Shape;439;p138"/>
          <p:cNvSpPr txBox="1"/>
          <p:nvPr>
            <p:ph idx="3" type="title"/>
          </p:nvPr>
        </p:nvSpPr>
        <p:spPr>
          <a:xfrm>
            <a:off x="1378650" y="3917375"/>
            <a:ext cx="2276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40" name="Google Shape;440;p138"/>
          <p:cNvSpPr txBox="1"/>
          <p:nvPr>
            <p:ph idx="4" type="subTitle"/>
          </p:nvPr>
        </p:nvSpPr>
        <p:spPr>
          <a:xfrm>
            <a:off x="1378650" y="3374675"/>
            <a:ext cx="2276700" cy="69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41" name="Google Shape;441;p138"/>
          <p:cNvSpPr txBox="1"/>
          <p:nvPr>
            <p:ph idx="5" type="title"/>
          </p:nvPr>
        </p:nvSpPr>
        <p:spPr>
          <a:xfrm>
            <a:off x="5488650" y="2136200"/>
            <a:ext cx="2276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42" name="Google Shape;442;p138"/>
          <p:cNvSpPr txBox="1"/>
          <p:nvPr>
            <p:ph idx="6" type="subTitle"/>
          </p:nvPr>
        </p:nvSpPr>
        <p:spPr>
          <a:xfrm>
            <a:off x="5488650" y="1593500"/>
            <a:ext cx="2276700" cy="76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43" name="Google Shape;443;p138"/>
          <p:cNvSpPr txBox="1"/>
          <p:nvPr>
            <p:ph idx="7" type="title"/>
          </p:nvPr>
        </p:nvSpPr>
        <p:spPr>
          <a:xfrm>
            <a:off x="5488650" y="3917375"/>
            <a:ext cx="2276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44" name="Google Shape;444;p138"/>
          <p:cNvSpPr txBox="1"/>
          <p:nvPr>
            <p:ph idx="8" type="subTitle"/>
          </p:nvPr>
        </p:nvSpPr>
        <p:spPr>
          <a:xfrm>
            <a:off x="5488650" y="3374675"/>
            <a:ext cx="2276700" cy="69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0">
    <p:spTree>
      <p:nvGrpSpPr>
        <p:cNvPr id="29" name="Shape 29"/>
        <p:cNvGrpSpPr/>
        <p:nvPr/>
      </p:nvGrpSpPr>
      <p:grpSpPr>
        <a:xfrm>
          <a:off x="0" y="0"/>
          <a:ext cx="0" cy="0"/>
          <a:chOff x="0" y="0"/>
          <a:chExt cx="0" cy="0"/>
        </a:xfrm>
      </p:grpSpPr>
      <p:sp>
        <p:nvSpPr>
          <p:cNvPr id="30" name="Google Shape;30;p103"/>
          <p:cNvSpPr txBox="1"/>
          <p:nvPr>
            <p:ph type="ctrTitle"/>
          </p:nvPr>
        </p:nvSpPr>
        <p:spPr>
          <a:xfrm>
            <a:off x="2712200" y="1485885"/>
            <a:ext cx="3946200" cy="199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_1">
    <p:spTree>
      <p:nvGrpSpPr>
        <p:cNvPr id="445" name="Shape 445"/>
        <p:cNvGrpSpPr/>
        <p:nvPr/>
      </p:nvGrpSpPr>
      <p:grpSpPr>
        <a:xfrm>
          <a:off x="0" y="0"/>
          <a:ext cx="0" cy="0"/>
          <a:chOff x="0" y="0"/>
          <a:chExt cx="0" cy="0"/>
        </a:xfrm>
      </p:grpSpPr>
      <p:sp>
        <p:nvSpPr>
          <p:cNvPr id="446" name="Google Shape;446;p139"/>
          <p:cNvSpPr txBox="1"/>
          <p:nvPr>
            <p:ph type="title"/>
          </p:nvPr>
        </p:nvSpPr>
        <p:spPr>
          <a:xfrm>
            <a:off x="714300" y="2054525"/>
            <a:ext cx="3422400" cy="84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47" name="Google Shape;447;p139"/>
          <p:cNvSpPr txBox="1"/>
          <p:nvPr>
            <p:ph idx="1" type="subTitle"/>
          </p:nvPr>
        </p:nvSpPr>
        <p:spPr>
          <a:xfrm>
            <a:off x="723225" y="3024275"/>
            <a:ext cx="2896200" cy="103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grpSp>
        <p:nvGrpSpPr>
          <p:cNvPr id="448" name="Google Shape;448;p139"/>
          <p:cNvGrpSpPr/>
          <p:nvPr/>
        </p:nvGrpSpPr>
        <p:grpSpPr>
          <a:xfrm>
            <a:off x="-25" y="0"/>
            <a:ext cx="9144020" cy="342900"/>
            <a:chOff x="-25" y="0"/>
            <a:chExt cx="9144020" cy="342900"/>
          </a:xfrm>
        </p:grpSpPr>
        <p:sp>
          <p:nvSpPr>
            <p:cNvPr id="449" name="Google Shape;449;p13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0" name="Google Shape;450;p139"/>
            <p:cNvGrpSpPr/>
            <p:nvPr/>
          </p:nvGrpSpPr>
          <p:grpSpPr>
            <a:xfrm>
              <a:off x="215975" y="111150"/>
              <a:ext cx="642950" cy="120600"/>
              <a:chOff x="215975" y="152625"/>
              <a:chExt cx="642950" cy="120600"/>
            </a:xfrm>
          </p:grpSpPr>
          <p:sp>
            <p:nvSpPr>
              <p:cNvPr id="451" name="Google Shape;451;p13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3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3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54" name="Google Shape;454;p139"/>
          <p:cNvGrpSpPr/>
          <p:nvPr/>
        </p:nvGrpSpPr>
        <p:grpSpPr>
          <a:xfrm>
            <a:off x="66650" y="204750"/>
            <a:ext cx="9077378" cy="4938900"/>
            <a:chOff x="104750" y="204750"/>
            <a:chExt cx="9077378" cy="4938900"/>
          </a:xfrm>
        </p:grpSpPr>
        <p:grpSp>
          <p:nvGrpSpPr>
            <p:cNvPr id="455" name="Google Shape;455;p139"/>
            <p:cNvGrpSpPr/>
            <p:nvPr/>
          </p:nvGrpSpPr>
          <p:grpSpPr>
            <a:xfrm>
              <a:off x="104750" y="206700"/>
              <a:ext cx="9077378" cy="342900"/>
              <a:chOff x="-25" y="0"/>
              <a:chExt cx="9182983" cy="342900"/>
            </a:xfrm>
          </p:grpSpPr>
          <p:sp>
            <p:nvSpPr>
              <p:cNvPr id="456" name="Google Shape;456;p139"/>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7" name="Google Shape;457;p139"/>
              <p:cNvGrpSpPr/>
              <p:nvPr/>
            </p:nvGrpSpPr>
            <p:grpSpPr>
              <a:xfrm>
                <a:off x="215975" y="111150"/>
                <a:ext cx="642950" cy="120600"/>
                <a:chOff x="215975" y="152625"/>
                <a:chExt cx="642950" cy="120600"/>
              </a:xfrm>
            </p:grpSpPr>
            <p:sp>
              <p:nvSpPr>
                <p:cNvPr id="458" name="Google Shape;458;p139"/>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39"/>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39"/>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461" name="Google Shape;461;p139"/>
            <p:cNvCxnSpPr/>
            <p:nvPr/>
          </p:nvCxnSpPr>
          <p:spPr>
            <a:xfrm>
              <a:off x="104775" y="204750"/>
              <a:ext cx="0" cy="4938900"/>
            </a:xfrm>
            <a:prstGeom prst="straightConnector1">
              <a:avLst/>
            </a:prstGeom>
            <a:noFill/>
            <a:ln cap="flat" cmpd="sng" w="9525">
              <a:solidFill>
                <a:schemeClr val="accent1"/>
              </a:solidFill>
              <a:prstDash val="solid"/>
              <a:round/>
              <a:headEnd len="sm" w="sm" type="none"/>
              <a:tailEnd len="sm" w="sm" type="none"/>
            </a:ln>
          </p:spPr>
        </p:cxn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7">
    <p:spTree>
      <p:nvGrpSpPr>
        <p:cNvPr id="462" name="Shape 462"/>
        <p:cNvGrpSpPr/>
        <p:nvPr/>
      </p:nvGrpSpPr>
      <p:grpSpPr>
        <a:xfrm>
          <a:off x="0" y="0"/>
          <a:ext cx="0" cy="0"/>
          <a:chOff x="0" y="0"/>
          <a:chExt cx="0" cy="0"/>
        </a:xfrm>
      </p:grpSpPr>
      <p:sp>
        <p:nvSpPr>
          <p:cNvPr id="463" name="Google Shape;463;p140"/>
          <p:cNvSpPr txBox="1"/>
          <p:nvPr>
            <p:ph type="title"/>
          </p:nvPr>
        </p:nvSpPr>
        <p:spPr>
          <a:xfrm>
            <a:off x="4192275" y="1940525"/>
            <a:ext cx="3077100" cy="848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35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64" name="Google Shape;464;p140"/>
          <p:cNvSpPr txBox="1"/>
          <p:nvPr>
            <p:ph idx="1" type="subTitle"/>
          </p:nvPr>
        </p:nvSpPr>
        <p:spPr>
          <a:xfrm>
            <a:off x="4192275" y="2910275"/>
            <a:ext cx="3077100" cy="102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_1_1_1">
    <p:spTree>
      <p:nvGrpSpPr>
        <p:cNvPr id="465" name="Shape 465"/>
        <p:cNvGrpSpPr/>
        <p:nvPr/>
      </p:nvGrpSpPr>
      <p:grpSpPr>
        <a:xfrm>
          <a:off x="0" y="0"/>
          <a:ext cx="0" cy="0"/>
          <a:chOff x="0" y="0"/>
          <a:chExt cx="0" cy="0"/>
        </a:xfrm>
      </p:grpSpPr>
      <p:grpSp>
        <p:nvGrpSpPr>
          <p:cNvPr id="466" name="Google Shape;466;p142"/>
          <p:cNvGrpSpPr/>
          <p:nvPr/>
        </p:nvGrpSpPr>
        <p:grpSpPr>
          <a:xfrm>
            <a:off x="-25" y="0"/>
            <a:ext cx="9144020" cy="342900"/>
            <a:chOff x="-25" y="0"/>
            <a:chExt cx="9144020" cy="342900"/>
          </a:xfrm>
        </p:grpSpPr>
        <p:sp>
          <p:nvSpPr>
            <p:cNvPr id="467" name="Google Shape;467;p142"/>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8" name="Google Shape;468;p142"/>
            <p:cNvGrpSpPr/>
            <p:nvPr/>
          </p:nvGrpSpPr>
          <p:grpSpPr>
            <a:xfrm>
              <a:off x="215975" y="111150"/>
              <a:ext cx="642950" cy="120600"/>
              <a:chOff x="215975" y="152625"/>
              <a:chExt cx="642950" cy="120600"/>
            </a:xfrm>
          </p:grpSpPr>
          <p:sp>
            <p:nvSpPr>
              <p:cNvPr id="469" name="Google Shape;469;p142"/>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42"/>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42"/>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72" name="Google Shape;472;p142"/>
          <p:cNvSpPr txBox="1"/>
          <p:nvPr>
            <p:ph idx="1" type="subTitle"/>
          </p:nvPr>
        </p:nvSpPr>
        <p:spPr>
          <a:xfrm>
            <a:off x="714300" y="1673500"/>
            <a:ext cx="3732000" cy="293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400"/>
            </a:lvl1pPr>
            <a:lvl2pPr lvl="1" algn="l">
              <a:lnSpc>
                <a:spcPct val="100000"/>
              </a:lnSpc>
              <a:spcBef>
                <a:spcPts val="0"/>
              </a:spcBef>
              <a:spcAft>
                <a:spcPts val="0"/>
              </a:spcAft>
              <a:buSzPts val="1300"/>
              <a:buChar char="○"/>
              <a:defRPr/>
            </a:lvl2pPr>
            <a:lvl3pPr lvl="2" algn="l">
              <a:lnSpc>
                <a:spcPct val="100000"/>
              </a:lnSpc>
              <a:spcBef>
                <a:spcPts val="0"/>
              </a:spcBef>
              <a:spcAft>
                <a:spcPts val="0"/>
              </a:spcAft>
              <a:buSzPts val="1300"/>
              <a:buChar char="■"/>
              <a:defRPr/>
            </a:lvl3pPr>
            <a:lvl4pPr lvl="3" algn="l">
              <a:lnSpc>
                <a:spcPct val="100000"/>
              </a:lnSpc>
              <a:spcBef>
                <a:spcPts val="0"/>
              </a:spcBef>
              <a:spcAft>
                <a:spcPts val="0"/>
              </a:spcAft>
              <a:buSzPts val="1300"/>
              <a:buChar char="●"/>
              <a:defRPr/>
            </a:lvl4pPr>
            <a:lvl5pPr lvl="4" algn="l">
              <a:lnSpc>
                <a:spcPct val="100000"/>
              </a:lnSpc>
              <a:spcBef>
                <a:spcPts val="0"/>
              </a:spcBef>
              <a:spcAft>
                <a:spcPts val="0"/>
              </a:spcAft>
              <a:buSzPts val="1300"/>
              <a:buChar char="○"/>
              <a:defRPr/>
            </a:lvl5pPr>
            <a:lvl6pPr lvl="5" algn="l">
              <a:lnSpc>
                <a:spcPct val="100000"/>
              </a:lnSpc>
              <a:spcBef>
                <a:spcPts val="0"/>
              </a:spcBef>
              <a:spcAft>
                <a:spcPts val="0"/>
              </a:spcAft>
              <a:buSzPts val="1300"/>
              <a:buChar char="■"/>
              <a:defRPr/>
            </a:lvl6pPr>
            <a:lvl7pPr lvl="6" algn="l">
              <a:lnSpc>
                <a:spcPct val="100000"/>
              </a:lnSpc>
              <a:spcBef>
                <a:spcPts val="0"/>
              </a:spcBef>
              <a:spcAft>
                <a:spcPts val="0"/>
              </a:spcAft>
              <a:buSzPts val="1300"/>
              <a:buChar char="●"/>
              <a:defRPr/>
            </a:lvl7pPr>
            <a:lvl8pPr lvl="7" algn="l">
              <a:lnSpc>
                <a:spcPct val="100000"/>
              </a:lnSpc>
              <a:spcBef>
                <a:spcPts val="0"/>
              </a:spcBef>
              <a:spcAft>
                <a:spcPts val="0"/>
              </a:spcAft>
              <a:buSzPts val="1300"/>
              <a:buChar char="○"/>
              <a:defRPr/>
            </a:lvl8pPr>
            <a:lvl9pPr lvl="8" algn="l">
              <a:lnSpc>
                <a:spcPct val="100000"/>
              </a:lnSpc>
              <a:spcBef>
                <a:spcPts val="0"/>
              </a:spcBef>
              <a:spcAft>
                <a:spcPts val="0"/>
              </a:spcAft>
              <a:buSzPts val="1300"/>
              <a:buChar char="■"/>
              <a:defRPr/>
            </a:lvl9pPr>
          </a:lstStyle>
          <a:p/>
        </p:txBody>
      </p:sp>
      <p:sp>
        <p:nvSpPr>
          <p:cNvPr id="473" name="Google Shape;473;p142"/>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4" name="Google Shape;474;p142"/>
          <p:cNvSpPr txBox="1"/>
          <p:nvPr>
            <p:ph idx="2" type="subTitle"/>
          </p:nvPr>
        </p:nvSpPr>
        <p:spPr>
          <a:xfrm>
            <a:off x="4698775" y="1673500"/>
            <a:ext cx="3732000" cy="293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400"/>
            </a:lvl1pPr>
            <a:lvl2pPr lvl="1" algn="l">
              <a:lnSpc>
                <a:spcPct val="100000"/>
              </a:lnSpc>
              <a:spcBef>
                <a:spcPts val="0"/>
              </a:spcBef>
              <a:spcAft>
                <a:spcPts val="0"/>
              </a:spcAft>
              <a:buSzPts val="1300"/>
              <a:buChar char="○"/>
              <a:defRPr/>
            </a:lvl2pPr>
            <a:lvl3pPr lvl="2" algn="l">
              <a:lnSpc>
                <a:spcPct val="100000"/>
              </a:lnSpc>
              <a:spcBef>
                <a:spcPts val="0"/>
              </a:spcBef>
              <a:spcAft>
                <a:spcPts val="0"/>
              </a:spcAft>
              <a:buSzPts val="1300"/>
              <a:buChar char="■"/>
              <a:defRPr/>
            </a:lvl3pPr>
            <a:lvl4pPr lvl="3" algn="l">
              <a:lnSpc>
                <a:spcPct val="100000"/>
              </a:lnSpc>
              <a:spcBef>
                <a:spcPts val="0"/>
              </a:spcBef>
              <a:spcAft>
                <a:spcPts val="0"/>
              </a:spcAft>
              <a:buSzPts val="1300"/>
              <a:buChar char="●"/>
              <a:defRPr/>
            </a:lvl4pPr>
            <a:lvl5pPr lvl="4" algn="l">
              <a:lnSpc>
                <a:spcPct val="100000"/>
              </a:lnSpc>
              <a:spcBef>
                <a:spcPts val="0"/>
              </a:spcBef>
              <a:spcAft>
                <a:spcPts val="0"/>
              </a:spcAft>
              <a:buSzPts val="1300"/>
              <a:buChar char="○"/>
              <a:defRPr/>
            </a:lvl5pPr>
            <a:lvl6pPr lvl="5" algn="l">
              <a:lnSpc>
                <a:spcPct val="100000"/>
              </a:lnSpc>
              <a:spcBef>
                <a:spcPts val="0"/>
              </a:spcBef>
              <a:spcAft>
                <a:spcPts val="0"/>
              </a:spcAft>
              <a:buSzPts val="1300"/>
              <a:buChar char="■"/>
              <a:defRPr/>
            </a:lvl6pPr>
            <a:lvl7pPr lvl="6" algn="l">
              <a:lnSpc>
                <a:spcPct val="100000"/>
              </a:lnSpc>
              <a:spcBef>
                <a:spcPts val="0"/>
              </a:spcBef>
              <a:spcAft>
                <a:spcPts val="0"/>
              </a:spcAft>
              <a:buSzPts val="1300"/>
              <a:buChar char="●"/>
              <a:defRPr/>
            </a:lvl7pPr>
            <a:lvl8pPr lvl="7" algn="l">
              <a:lnSpc>
                <a:spcPct val="100000"/>
              </a:lnSpc>
              <a:spcBef>
                <a:spcPts val="0"/>
              </a:spcBef>
              <a:spcAft>
                <a:spcPts val="0"/>
              </a:spcAft>
              <a:buSzPts val="1300"/>
              <a:buChar char="○"/>
              <a:defRPr/>
            </a:lvl8pPr>
            <a:lvl9pPr lvl="8" algn="l">
              <a:lnSpc>
                <a:spcPct val="100000"/>
              </a:lnSpc>
              <a:spcBef>
                <a:spcPts val="0"/>
              </a:spcBef>
              <a:spcAft>
                <a:spcPts val="0"/>
              </a:spcAft>
              <a:buSzPts val="13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75" name="Shape 475"/>
        <p:cNvGrpSpPr/>
        <p:nvPr/>
      </p:nvGrpSpPr>
      <p:grpSpPr>
        <a:xfrm>
          <a:off x="0" y="0"/>
          <a:ext cx="0" cy="0"/>
          <a:chOff x="0" y="0"/>
          <a:chExt cx="0" cy="0"/>
        </a:xfrm>
      </p:grpSpPr>
      <p:grpSp>
        <p:nvGrpSpPr>
          <p:cNvPr id="476" name="Google Shape;476;p97"/>
          <p:cNvGrpSpPr/>
          <p:nvPr/>
        </p:nvGrpSpPr>
        <p:grpSpPr>
          <a:xfrm>
            <a:off x="-25" y="0"/>
            <a:ext cx="9144020" cy="342900"/>
            <a:chOff x="-25" y="0"/>
            <a:chExt cx="9144020" cy="342900"/>
          </a:xfrm>
        </p:grpSpPr>
        <p:sp>
          <p:nvSpPr>
            <p:cNvPr id="477" name="Google Shape;477;p97"/>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8" name="Google Shape;478;p97"/>
            <p:cNvGrpSpPr/>
            <p:nvPr/>
          </p:nvGrpSpPr>
          <p:grpSpPr>
            <a:xfrm>
              <a:off x="215975" y="111150"/>
              <a:ext cx="642950" cy="120600"/>
              <a:chOff x="215975" y="152625"/>
              <a:chExt cx="642950" cy="120600"/>
            </a:xfrm>
          </p:grpSpPr>
          <p:sp>
            <p:nvSpPr>
              <p:cNvPr id="479" name="Google Shape;479;p97"/>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97"/>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97"/>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82" name="Google Shape;482;p97"/>
          <p:cNvSpPr txBox="1"/>
          <p:nvPr>
            <p:ph idx="1" type="subTitle"/>
          </p:nvPr>
        </p:nvSpPr>
        <p:spPr>
          <a:xfrm>
            <a:off x="714300" y="1206800"/>
            <a:ext cx="7715400" cy="339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200"/>
              <a:buFont typeface="Anaheim"/>
              <a:buAutoNum type="arabicPeriod"/>
              <a:defRPr sz="1200"/>
            </a:lvl1pPr>
            <a:lvl2pPr lvl="1" algn="l">
              <a:lnSpc>
                <a:spcPct val="100000"/>
              </a:lnSpc>
              <a:spcBef>
                <a:spcPts val="0"/>
              </a:spcBef>
              <a:spcAft>
                <a:spcPts val="0"/>
              </a:spcAft>
              <a:buClr>
                <a:srgbClr val="434343"/>
              </a:buClr>
              <a:buSzPts val="1200"/>
              <a:buFont typeface="Roboto Condensed Light"/>
              <a:buAutoNum type="alphaLcPeriod"/>
              <a:defRPr sz="1200"/>
            </a:lvl2pPr>
            <a:lvl3pPr lvl="2" algn="l">
              <a:lnSpc>
                <a:spcPct val="100000"/>
              </a:lnSpc>
              <a:spcBef>
                <a:spcPts val="0"/>
              </a:spcBef>
              <a:spcAft>
                <a:spcPts val="0"/>
              </a:spcAft>
              <a:buClr>
                <a:srgbClr val="434343"/>
              </a:buClr>
              <a:buSzPts val="1200"/>
              <a:buFont typeface="Roboto Condensed Light"/>
              <a:buAutoNum type="romanLcPeriod"/>
              <a:defRPr sz="1200"/>
            </a:lvl3pPr>
            <a:lvl4pPr lvl="3" algn="l">
              <a:lnSpc>
                <a:spcPct val="100000"/>
              </a:lnSpc>
              <a:spcBef>
                <a:spcPts val="0"/>
              </a:spcBef>
              <a:spcAft>
                <a:spcPts val="0"/>
              </a:spcAft>
              <a:buClr>
                <a:srgbClr val="434343"/>
              </a:buClr>
              <a:buSzPts val="1200"/>
              <a:buFont typeface="Roboto Condensed Light"/>
              <a:buAutoNum type="arabicPeriod"/>
              <a:defRPr sz="1200"/>
            </a:lvl4pPr>
            <a:lvl5pPr lvl="4" algn="l">
              <a:lnSpc>
                <a:spcPct val="100000"/>
              </a:lnSpc>
              <a:spcBef>
                <a:spcPts val="0"/>
              </a:spcBef>
              <a:spcAft>
                <a:spcPts val="0"/>
              </a:spcAft>
              <a:buClr>
                <a:srgbClr val="434343"/>
              </a:buClr>
              <a:buSzPts val="1200"/>
              <a:buFont typeface="Roboto Condensed Light"/>
              <a:buAutoNum type="alphaLcPeriod"/>
              <a:defRPr sz="1200"/>
            </a:lvl5pPr>
            <a:lvl6pPr lvl="5" algn="l">
              <a:lnSpc>
                <a:spcPct val="100000"/>
              </a:lnSpc>
              <a:spcBef>
                <a:spcPts val="0"/>
              </a:spcBef>
              <a:spcAft>
                <a:spcPts val="0"/>
              </a:spcAft>
              <a:buClr>
                <a:srgbClr val="434343"/>
              </a:buClr>
              <a:buSzPts val="1200"/>
              <a:buFont typeface="Roboto Condensed Light"/>
              <a:buAutoNum type="romanLcPeriod"/>
              <a:defRPr sz="1200"/>
            </a:lvl6pPr>
            <a:lvl7pPr lvl="6" algn="l">
              <a:lnSpc>
                <a:spcPct val="100000"/>
              </a:lnSpc>
              <a:spcBef>
                <a:spcPts val="0"/>
              </a:spcBef>
              <a:spcAft>
                <a:spcPts val="0"/>
              </a:spcAft>
              <a:buClr>
                <a:srgbClr val="434343"/>
              </a:buClr>
              <a:buSzPts val="1200"/>
              <a:buFont typeface="Roboto Condensed Light"/>
              <a:buAutoNum type="arabicPeriod"/>
              <a:defRPr sz="1200"/>
            </a:lvl7pPr>
            <a:lvl8pPr lvl="7" algn="l">
              <a:lnSpc>
                <a:spcPct val="100000"/>
              </a:lnSpc>
              <a:spcBef>
                <a:spcPts val="0"/>
              </a:spcBef>
              <a:spcAft>
                <a:spcPts val="0"/>
              </a:spcAft>
              <a:buClr>
                <a:srgbClr val="434343"/>
              </a:buClr>
              <a:buSzPts val="1200"/>
              <a:buFont typeface="Roboto Condensed Light"/>
              <a:buAutoNum type="alphaLcPeriod"/>
              <a:defRPr sz="1200"/>
            </a:lvl8pPr>
            <a:lvl9pPr lvl="8" algn="l">
              <a:lnSpc>
                <a:spcPct val="100000"/>
              </a:lnSpc>
              <a:spcBef>
                <a:spcPts val="0"/>
              </a:spcBef>
              <a:spcAft>
                <a:spcPts val="0"/>
              </a:spcAft>
              <a:buClr>
                <a:srgbClr val="434343"/>
              </a:buClr>
              <a:buSzPts val="1200"/>
              <a:buFont typeface="Roboto Condensed Light"/>
              <a:buAutoNum type="romanLcPeriod"/>
              <a:defRPr sz="1200"/>
            </a:lvl9pPr>
          </a:lstStyle>
          <a:p/>
        </p:txBody>
      </p:sp>
      <p:sp>
        <p:nvSpPr>
          <p:cNvPr id="483" name="Google Shape;483;p97"/>
          <p:cNvSpPr txBox="1"/>
          <p:nvPr>
            <p:ph type="title"/>
          </p:nvPr>
        </p:nvSpPr>
        <p:spPr>
          <a:xfrm>
            <a:off x="714300" y="54085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484" name="Google Shape;484;p97"/>
          <p:cNvGrpSpPr/>
          <p:nvPr/>
        </p:nvGrpSpPr>
        <p:grpSpPr>
          <a:xfrm>
            <a:off x="66650" y="204750"/>
            <a:ext cx="9077378" cy="4938900"/>
            <a:chOff x="104750" y="204750"/>
            <a:chExt cx="9077378" cy="4938900"/>
          </a:xfrm>
        </p:grpSpPr>
        <p:grpSp>
          <p:nvGrpSpPr>
            <p:cNvPr id="485" name="Google Shape;485;p97"/>
            <p:cNvGrpSpPr/>
            <p:nvPr/>
          </p:nvGrpSpPr>
          <p:grpSpPr>
            <a:xfrm>
              <a:off x="104750" y="206700"/>
              <a:ext cx="9077378" cy="342900"/>
              <a:chOff x="-25" y="0"/>
              <a:chExt cx="9182983" cy="342900"/>
            </a:xfrm>
          </p:grpSpPr>
          <p:sp>
            <p:nvSpPr>
              <p:cNvPr id="486" name="Google Shape;486;p97"/>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7" name="Google Shape;487;p97"/>
              <p:cNvGrpSpPr/>
              <p:nvPr/>
            </p:nvGrpSpPr>
            <p:grpSpPr>
              <a:xfrm>
                <a:off x="215975" y="111150"/>
                <a:ext cx="642950" cy="120600"/>
                <a:chOff x="215975" y="152625"/>
                <a:chExt cx="642950" cy="120600"/>
              </a:xfrm>
            </p:grpSpPr>
            <p:sp>
              <p:nvSpPr>
                <p:cNvPr id="488" name="Google Shape;488;p97"/>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97"/>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97"/>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491" name="Google Shape;491;p97"/>
            <p:cNvCxnSpPr/>
            <p:nvPr/>
          </p:nvCxnSpPr>
          <p:spPr>
            <a:xfrm>
              <a:off x="104775" y="204750"/>
              <a:ext cx="0" cy="493890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8">
    <p:spTree>
      <p:nvGrpSpPr>
        <p:cNvPr id="492" name="Shape 492"/>
        <p:cNvGrpSpPr/>
        <p:nvPr/>
      </p:nvGrpSpPr>
      <p:grpSpPr>
        <a:xfrm>
          <a:off x="0" y="0"/>
          <a:ext cx="0" cy="0"/>
          <a:chOff x="0" y="0"/>
          <a:chExt cx="0" cy="0"/>
        </a:xfrm>
      </p:grpSpPr>
      <p:sp>
        <p:nvSpPr>
          <p:cNvPr id="493" name="Google Shape;493;p99"/>
          <p:cNvSpPr txBox="1"/>
          <p:nvPr>
            <p:ph type="title"/>
          </p:nvPr>
        </p:nvSpPr>
        <p:spPr>
          <a:xfrm>
            <a:off x="714300" y="430675"/>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94" name="Google Shape;494;p99"/>
          <p:cNvSpPr txBox="1"/>
          <p:nvPr>
            <p:ph idx="2" type="title"/>
          </p:nvPr>
        </p:nvSpPr>
        <p:spPr>
          <a:xfrm>
            <a:off x="738282" y="2603650"/>
            <a:ext cx="1453500" cy="77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95" name="Google Shape;495;p99"/>
          <p:cNvSpPr txBox="1"/>
          <p:nvPr>
            <p:ph idx="3" type="title"/>
          </p:nvPr>
        </p:nvSpPr>
        <p:spPr>
          <a:xfrm>
            <a:off x="738282" y="2103438"/>
            <a:ext cx="904800" cy="584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96" name="Google Shape;496;p99"/>
          <p:cNvSpPr txBox="1"/>
          <p:nvPr>
            <p:ph idx="1" type="subTitle"/>
          </p:nvPr>
        </p:nvSpPr>
        <p:spPr>
          <a:xfrm>
            <a:off x="738282" y="3305175"/>
            <a:ext cx="1240800" cy="90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97" name="Google Shape;497;p99"/>
          <p:cNvSpPr txBox="1"/>
          <p:nvPr>
            <p:ph idx="4" type="title"/>
          </p:nvPr>
        </p:nvSpPr>
        <p:spPr>
          <a:xfrm>
            <a:off x="4798032" y="2603650"/>
            <a:ext cx="1453500" cy="77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98" name="Google Shape;498;p99"/>
          <p:cNvSpPr txBox="1"/>
          <p:nvPr>
            <p:ph idx="5" type="title"/>
          </p:nvPr>
        </p:nvSpPr>
        <p:spPr>
          <a:xfrm>
            <a:off x="4798032" y="2103438"/>
            <a:ext cx="904800" cy="584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99" name="Google Shape;499;p99"/>
          <p:cNvSpPr txBox="1"/>
          <p:nvPr>
            <p:ph idx="6" type="subTitle"/>
          </p:nvPr>
        </p:nvSpPr>
        <p:spPr>
          <a:xfrm>
            <a:off x="4798032" y="3305175"/>
            <a:ext cx="1240800" cy="90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500" name="Google Shape;500;p99"/>
          <p:cNvSpPr txBox="1"/>
          <p:nvPr>
            <p:ph idx="7" type="title"/>
          </p:nvPr>
        </p:nvSpPr>
        <p:spPr>
          <a:xfrm>
            <a:off x="2768157" y="2603650"/>
            <a:ext cx="1453500" cy="77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01" name="Google Shape;501;p99"/>
          <p:cNvSpPr txBox="1"/>
          <p:nvPr>
            <p:ph idx="8" type="title"/>
          </p:nvPr>
        </p:nvSpPr>
        <p:spPr>
          <a:xfrm>
            <a:off x="2768157" y="2103438"/>
            <a:ext cx="904800" cy="584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02" name="Google Shape;502;p99"/>
          <p:cNvSpPr txBox="1"/>
          <p:nvPr>
            <p:ph idx="9" type="subTitle"/>
          </p:nvPr>
        </p:nvSpPr>
        <p:spPr>
          <a:xfrm>
            <a:off x="2768157" y="3305175"/>
            <a:ext cx="1214700" cy="90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503" name="Google Shape;503;p99"/>
          <p:cNvSpPr txBox="1"/>
          <p:nvPr>
            <p:ph idx="13" type="title"/>
          </p:nvPr>
        </p:nvSpPr>
        <p:spPr>
          <a:xfrm>
            <a:off x="6827907" y="2603650"/>
            <a:ext cx="1572600" cy="77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04" name="Google Shape;504;p99"/>
          <p:cNvSpPr txBox="1"/>
          <p:nvPr>
            <p:ph idx="14" type="title"/>
          </p:nvPr>
        </p:nvSpPr>
        <p:spPr>
          <a:xfrm>
            <a:off x="6827907" y="2103438"/>
            <a:ext cx="904800" cy="584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05" name="Google Shape;505;p99"/>
          <p:cNvSpPr txBox="1"/>
          <p:nvPr>
            <p:ph idx="15" type="subTitle"/>
          </p:nvPr>
        </p:nvSpPr>
        <p:spPr>
          <a:xfrm>
            <a:off x="6827907" y="3305175"/>
            <a:ext cx="1267500" cy="90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grpSp>
        <p:nvGrpSpPr>
          <p:cNvPr id="506" name="Google Shape;506;p99"/>
          <p:cNvGrpSpPr/>
          <p:nvPr/>
        </p:nvGrpSpPr>
        <p:grpSpPr>
          <a:xfrm>
            <a:off x="-25" y="0"/>
            <a:ext cx="9144020" cy="342900"/>
            <a:chOff x="-25" y="0"/>
            <a:chExt cx="9144020" cy="342900"/>
          </a:xfrm>
        </p:grpSpPr>
        <p:sp>
          <p:nvSpPr>
            <p:cNvPr id="507" name="Google Shape;507;p9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8" name="Google Shape;508;p99"/>
            <p:cNvGrpSpPr/>
            <p:nvPr/>
          </p:nvGrpSpPr>
          <p:grpSpPr>
            <a:xfrm>
              <a:off x="215975" y="111150"/>
              <a:ext cx="642950" cy="120600"/>
              <a:chOff x="215975" y="152625"/>
              <a:chExt cx="642950" cy="120600"/>
            </a:xfrm>
          </p:grpSpPr>
          <p:sp>
            <p:nvSpPr>
              <p:cNvPr id="509" name="Google Shape;509;p99"/>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99"/>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99"/>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2" name="Shape 512"/>
        <p:cNvGrpSpPr/>
        <p:nvPr/>
      </p:nvGrpSpPr>
      <p:grpSpPr>
        <a:xfrm>
          <a:off x="0" y="0"/>
          <a:ext cx="0" cy="0"/>
          <a:chOff x="0" y="0"/>
          <a:chExt cx="0" cy="0"/>
        </a:xfrm>
      </p:grpSpPr>
      <p:sp>
        <p:nvSpPr>
          <p:cNvPr id="513" name="Google Shape;513;p100"/>
          <p:cNvSpPr txBox="1"/>
          <p:nvPr>
            <p:ph type="title"/>
          </p:nvPr>
        </p:nvSpPr>
        <p:spPr>
          <a:xfrm>
            <a:off x="4189800" y="1398513"/>
            <a:ext cx="4239900" cy="848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4200"/>
              <a:buNone/>
              <a:defRPr sz="35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14" name="Google Shape;514;p100"/>
          <p:cNvSpPr txBox="1"/>
          <p:nvPr>
            <p:ph idx="1" type="subTitle"/>
          </p:nvPr>
        </p:nvSpPr>
        <p:spPr>
          <a:xfrm>
            <a:off x="5016225" y="2368275"/>
            <a:ext cx="3422400" cy="1491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grpSp>
        <p:nvGrpSpPr>
          <p:cNvPr id="515" name="Google Shape;515;p100"/>
          <p:cNvGrpSpPr/>
          <p:nvPr/>
        </p:nvGrpSpPr>
        <p:grpSpPr>
          <a:xfrm>
            <a:off x="-25" y="0"/>
            <a:ext cx="9144020" cy="342900"/>
            <a:chOff x="-25" y="0"/>
            <a:chExt cx="9144020" cy="342900"/>
          </a:xfrm>
        </p:grpSpPr>
        <p:sp>
          <p:nvSpPr>
            <p:cNvPr id="516" name="Google Shape;516;p100"/>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7" name="Google Shape;517;p100"/>
            <p:cNvGrpSpPr/>
            <p:nvPr/>
          </p:nvGrpSpPr>
          <p:grpSpPr>
            <a:xfrm>
              <a:off x="215975" y="111150"/>
              <a:ext cx="642950" cy="120600"/>
              <a:chOff x="215975" y="152625"/>
              <a:chExt cx="642950" cy="120600"/>
            </a:xfrm>
          </p:grpSpPr>
          <p:sp>
            <p:nvSpPr>
              <p:cNvPr id="518" name="Google Shape;518;p100"/>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00"/>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00"/>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21" name="Google Shape;521;p100"/>
          <p:cNvGrpSpPr/>
          <p:nvPr/>
        </p:nvGrpSpPr>
        <p:grpSpPr>
          <a:xfrm>
            <a:off x="66650" y="204750"/>
            <a:ext cx="9077378" cy="4938900"/>
            <a:chOff x="104750" y="204750"/>
            <a:chExt cx="9077378" cy="4938900"/>
          </a:xfrm>
        </p:grpSpPr>
        <p:grpSp>
          <p:nvGrpSpPr>
            <p:cNvPr id="522" name="Google Shape;522;p100"/>
            <p:cNvGrpSpPr/>
            <p:nvPr/>
          </p:nvGrpSpPr>
          <p:grpSpPr>
            <a:xfrm>
              <a:off x="104750" y="206700"/>
              <a:ext cx="9077378" cy="342900"/>
              <a:chOff x="-25" y="0"/>
              <a:chExt cx="9182983" cy="342900"/>
            </a:xfrm>
          </p:grpSpPr>
          <p:sp>
            <p:nvSpPr>
              <p:cNvPr id="523" name="Google Shape;523;p100"/>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4" name="Google Shape;524;p100"/>
              <p:cNvGrpSpPr/>
              <p:nvPr/>
            </p:nvGrpSpPr>
            <p:grpSpPr>
              <a:xfrm>
                <a:off x="215975" y="111150"/>
                <a:ext cx="642950" cy="120600"/>
                <a:chOff x="215975" y="152625"/>
                <a:chExt cx="642950" cy="120600"/>
              </a:xfrm>
            </p:grpSpPr>
            <p:sp>
              <p:nvSpPr>
                <p:cNvPr id="525" name="Google Shape;525;p100"/>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00"/>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00"/>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528" name="Google Shape;528;p100"/>
            <p:cNvCxnSpPr/>
            <p:nvPr/>
          </p:nvCxnSpPr>
          <p:spPr>
            <a:xfrm>
              <a:off x="104775" y="204750"/>
              <a:ext cx="0" cy="4938900"/>
            </a:xfrm>
            <a:prstGeom prst="straightConnector1">
              <a:avLst/>
            </a:prstGeom>
            <a:noFill/>
            <a:ln cap="flat" cmpd="sng" w="9525">
              <a:solidFill>
                <a:schemeClr val="accent1"/>
              </a:solidFill>
              <a:prstDash val="solid"/>
              <a:round/>
              <a:headEnd len="sm" w="sm" type="none"/>
              <a:tailEnd len="sm" w="sm" type="none"/>
            </a:ln>
          </p:spPr>
        </p:cxn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9">
    <p:spTree>
      <p:nvGrpSpPr>
        <p:cNvPr id="529" name="Shape 529"/>
        <p:cNvGrpSpPr/>
        <p:nvPr/>
      </p:nvGrpSpPr>
      <p:grpSpPr>
        <a:xfrm>
          <a:off x="0" y="0"/>
          <a:ext cx="0" cy="0"/>
          <a:chOff x="0" y="0"/>
          <a:chExt cx="0" cy="0"/>
        </a:xfrm>
      </p:grpSpPr>
      <p:sp>
        <p:nvSpPr>
          <p:cNvPr id="530" name="Google Shape;530;p101"/>
          <p:cNvSpPr txBox="1"/>
          <p:nvPr>
            <p:ph type="title"/>
          </p:nvPr>
        </p:nvSpPr>
        <p:spPr>
          <a:xfrm>
            <a:off x="2452050" y="1550913"/>
            <a:ext cx="4239900" cy="848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35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31" name="Google Shape;531;p101"/>
          <p:cNvSpPr txBox="1"/>
          <p:nvPr>
            <p:ph idx="1" type="subTitle"/>
          </p:nvPr>
        </p:nvSpPr>
        <p:spPr>
          <a:xfrm>
            <a:off x="2860800" y="2520675"/>
            <a:ext cx="3422400" cy="1491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32" name="Shape 532"/>
        <p:cNvGrpSpPr/>
        <p:nvPr/>
      </p:nvGrpSpPr>
      <p:grpSpPr>
        <a:xfrm>
          <a:off x="0" y="0"/>
          <a:ext cx="0" cy="0"/>
          <a:chOff x="0" y="0"/>
          <a:chExt cx="0" cy="0"/>
        </a:xfrm>
      </p:grpSpPr>
      <p:sp>
        <p:nvSpPr>
          <p:cNvPr id="533" name="Google Shape;533;p109"/>
          <p:cNvSpPr txBox="1"/>
          <p:nvPr>
            <p:ph type="title"/>
          </p:nvPr>
        </p:nvSpPr>
        <p:spPr>
          <a:xfrm>
            <a:off x="5059982" y="2360375"/>
            <a:ext cx="25635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34" name="Google Shape;534;p109"/>
          <p:cNvSpPr txBox="1"/>
          <p:nvPr>
            <p:ph idx="1" type="subTitle"/>
          </p:nvPr>
        </p:nvSpPr>
        <p:spPr>
          <a:xfrm>
            <a:off x="1518675" y="3010950"/>
            <a:ext cx="25635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535" name="Google Shape;535;p109"/>
          <p:cNvSpPr txBox="1"/>
          <p:nvPr>
            <p:ph idx="2" type="subTitle"/>
          </p:nvPr>
        </p:nvSpPr>
        <p:spPr>
          <a:xfrm>
            <a:off x="5059976" y="3010950"/>
            <a:ext cx="25635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p:txBody>
      </p:sp>
      <p:sp>
        <p:nvSpPr>
          <p:cNvPr id="536" name="Google Shape;536;p109"/>
          <p:cNvSpPr txBox="1"/>
          <p:nvPr>
            <p:ph idx="3" type="title"/>
          </p:nvPr>
        </p:nvSpPr>
        <p:spPr>
          <a:xfrm>
            <a:off x="1518675" y="2360375"/>
            <a:ext cx="25635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7" name="Shape 537"/>
        <p:cNvGrpSpPr/>
        <p:nvPr/>
      </p:nvGrpSpPr>
      <p:grpSpPr>
        <a:xfrm>
          <a:off x="0" y="0"/>
          <a:ext cx="0" cy="0"/>
          <a:chOff x="0" y="0"/>
          <a:chExt cx="0" cy="0"/>
        </a:xfrm>
      </p:grpSpPr>
      <p:sp>
        <p:nvSpPr>
          <p:cNvPr id="538" name="Google Shape;538;p1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6">
    <p:spTree>
      <p:nvGrpSpPr>
        <p:cNvPr id="539" name="Shape 539"/>
        <p:cNvGrpSpPr/>
        <p:nvPr/>
      </p:nvGrpSpPr>
      <p:grpSpPr>
        <a:xfrm>
          <a:off x="0" y="0"/>
          <a:ext cx="0" cy="0"/>
          <a:chOff x="0" y="0"/>
          <a:chExt cx="0" cy="0"/>
        </a:xfrm>
      </p:grpSpPr>
      <p:grpSp>
        <p:nvGrpSpPr>
          <p:cNvPr id="540" name="Google Shape;540;p150"/>
          <p:cNvGrpSpPr/>
          <p:nvPr/>
        </p:nvGrpSpPr>
        <p:grpSpPr>
          <a:xfrm>
            <a:off x="-25" y="0"/>
            <a:ext cx="9144020" cy="342900"/>
            <a:chOff x="-25" y="0"/>
            <a:chExt cx="9144020" cy="342900"/>
          </a:xfrm>
        </p:grpSpPr>
        <p:sp>
          <p:nvSpPr>
            <p:cNvPr id="541" name="Google Shape;541;p150"/>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2" name="Google Shape;542;p150"/>
            <p:cNvGrpSpPr/>
            <p:nvPr/>
          </p:nvGrpSpPr>
          <p:grpSpPr>
            <a:xfrm>
              <a:off x="215975" y="111150"/>
              <a:ext cx="642950" cy="120600"/>
              <a:chOff x="215975" y="152625"/>
              <a:chExt cx="642950" cy="120600"/>
            </a:xfrm>
          </p:grpSpPr>
          <p:sp>
            <p:nvSpPr>
              <p:cNvPr id="543" name="Google Shape;543;p150"/>
              <p:cNvSpPr/>
              <p:nvPr/>
            </p:nvSpPr>
            <p:spPr>
              <a:xfrm>
                <a:off x="215975"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50"/>
              <p:cNvSpPr/>
              <p:nvPr/>
            </p:nvSpPr>
            <p:spPr>
              <a:xfrm>
                <a:off x="477150"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50"/>
              <p:cNvSpPr/>
              <p:nvPr/>
            </p:nvSpPr>
            <p:spPr>
              <a:xfrm>
                <a:off x="738325"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 name="Shape 31"/>
        <p:cNvGrpSpPr/>
        <p:nvPr/>
      </p:nvGrpSpPr>
      <p:grpSpPr>
        <a:xfrm>
          <a:off x="0" y="0"/>
          <a:ext cx="0" cy="0"/>
          <a:chOff x="0" y="0"/>
          <a:chExt cx="0" cy="0"/>
        </a:xfrm>
      </p:grpSpPr>
      <p:sp>
        <p:nvSpPr>
          <p:cNvPr id="32" name="Google Shape;32;p104"/>
          <p:cNvSpPr txBox="1"/>
          <p:nvPr>
            <p:ph type="title"/>
          </p:nvPr>
        </p:nvSpPr>
        <p:spPr>
          <a:xfrm>
            <a:off x="4139225" y="3145613"/>
            <a:ext cx="4290900" cy="1173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31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_1">
    <p:spTree>
      <p:nvGrpSpPr>
        <p:cNvPr id="546" name="Shape 546"/>
        <p:cNvGrpSpPr/>
        <p:nvPr/>
      </p:nvGrpSpPr>
      <p:grpSpPr>
        <a:xfrm>
          <a:off x="0" y="0"/>
          <a:ext cx="0" cy="0"/>
          <a:chOff x="0" y="0"/>
          <a:chExt cx="0" cy="0"/>
        </a:xfrm>
      </p:grpSpPr>
      <p:grpSp>
        <p:nvGrpSpPr>
          <p:cNvPr id="547" name="Google Shape;547;p151"/>
          <p:cNvGrpSpPr/>
          <p:nvPr/>
        </p:nvGrpSpPr>
        <p:grpSpPr>
          <a:xfrm>
            <a:off x="-25" y="0"/>
            <a:ext cx="9144020" cy="342900"/>
            <a:chOff x="-25" y="0"/>
            <a:chExt cx="9144020" cy="342900"/>
          </a:xfrm>
        </p:grpSpPr>
        <p:sp>
          <p:nvSpPr>
            <p:cNvPr id="548" name="Google Shape;548;p151"/>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9" name="Google Shape;549;p151"/>
            <p:cNvGrpSpPr/>
            <p:nvPr/>
          </p:nvGrpSpPr>
          <p:grpSpPr>
            <a:xfrm>
              <a:off x="215975" y="111150"/>
              <a:ext cx="642950" cy="120600"/>
              <a:chOff x="215975" y="152625"/>
              <a:chExt cx="642950" cy="120600"/>
            </a:xfrm>
          </p:grpSpPr>
          <p:sp>
            <p:nvSpPr>
              <p:cNvPr id="550" name="Google Shape;550;p151"/>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51"/>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51"/>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53" name="Google Shape;553;p151"/>
          <p:cNvGrpSpPr/>
          <p:nvPr/>
        </p:nvGrpSpPr>
        <p:grpSpPr>
          <a:xfrm>
            <a:off x="66650" y="204750"/>
            <a:ext cx="9077378" cy="4938900"/>
            <a:chOff x="104750" y="204750"/>
            <a:chExt cx="9077378" cy="4938900"/>
          </a:xfrm>
        </p:grpSpPr>
        <p:grpSp>
          <p:nvGrpSpPr>
            <p:cNvPr id="554" name="Google Shape;554;p151"/>
            <p:cNvGrpSpPr/>
            <p:nvPr/>
          </p:nvGrpSpPr>
          <p:grpSpPr>
            <a:xfrm>
              <a:off x="104750" y="206700"/>
              <a:ext cx="9077378" cy="342900"/>
              <a:chOff x="-25" y="0"/>
              <a:chExt cx="9182983" cy="342900"/>
            </a:xfrm>
          </p:grpSpPr>
          <p:sp>
            <p:nvSpPr>
              <p:cNvPr id="555" name="Google Shape;555;p151"/>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6" name="Google Shape;556;p151"/>
              <p:cNvGrpSpPr/>
              <p:nvPr/>
            </p:nvGrpSpPr>
            <p:grpSpPr>
              <a:xfrm>
                <a:off x="215975" y="111150"/>
                <a:ext cx="642950" cy="120600"/>
                <a:chOff x="215975" y="152625"/>
                <a:chExt cx="642950" cy="120600"/>
              </a:xfrm>
            </p:grpSpPr>
            <p:sp>
              <p:nvSpPr>
                <p:cNvPr id="557" name="Google Shape;557;p151"/>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51"/>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51"/>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560" name="Google Shape;560;p151"/>
            <p:cNvCxnSpPr/>
            <p:nvPr/>
          </p:nvCxnSpPr>
          <p:spPr>
            <a:xfrm>
              <a:off x="104775" y="204750"/>
              <a:ext cx="0" cy="4938900"/>
            </a:xfrm>
            <a:prstGeom prst="straightConnector1">
              <a:avLst/>
            </a:prstGeom>
            <a:noFill/>
            <a:ln cap="flat" cmpd="sng" w="9525">
              <a:solidFill>
                <a:schemeClr val="accent1"/>
              </a:solidFill>
              <a:prstDash val="solid"/>
              <a:round/>
              <a:headEnd len="sm" w="sm" type="none"/>
              <a:tailEnd len="sm" w="sm" type="none"/>
            </a:ln>
          </p:spPr>
        </p:cxnSp>
      </p:grpSp>
      <p:grpSp>
        <p:nvGrpSpPr>
          <p:cNvPr id="561" name="Google Shape;561;p151"/>
          <p:cNvGrpSpPr/>
          <p:nvPr/>
        </p:nvGrpSpPr>
        <p:grpSpPr>
          <a:xfrm>
            <a:off x="157050" y="405675"/>
            <a:ext cx="8986935" cy="4747800"/>
            <a:chOff x="104746" y="204750"/>
            <a:chExt cx="8986935" cy="4747800"/>
          </a:xfrm>
        </p:grpSpPr>
        <p:grpSp>
          <p:nvGrpSpPr>
            <p:cNvPr id="562" name="Google Shape;562;p151"/>
            <p:cNvGrpSpPr/>
            <p:nvPr/>
          </p:nvGrpSpPr>
          <p:grpSpPr>
            <a:xfrm>
              <a:off x="104746" y="206700"/>
              <a:ext cx="8986935" cy="342900"/>
              <a:chOff x="-29" y="0"/>
              <a:chExt cx="9091487" cy="342900"/>
            </a:xfrm>
          </p:grpSpPr>
          <p:sp>
            <p:nvSpPr>
              <p:cNvPr id="563" name="Google Shape;563;p151"/>
              <p:cNvSpPr/>
              <p:nvPr/>
            </p:nvSpPr>
            <p:spPr>
              <a:xfrm>
                <a:off x="-29" y="0"/>
                <a:ext cx="9091487" cy="342900"/>
              </a:xfrm>
              <a:custGeom>
                <a:rect b="b" l="l" r="r" t="t"/>
                <a:pathLst>
                  <a:path extrusionOk="0" h="1407" w="43778">
                    <a:moveTo>
                      <a:pt x="0" y="0"/>
                    </a:moveTo>
                    <a:lnTo>
                      <a:pt x="0" y="1406"/>
                    </a:lnTo>
                    <a:lnTo>
                      <a:pt x="43777" y="1406"/>
                    </a:lnTo>
                    <a:lnTo>
                      <a:pt x="4377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4" name="Google Shape;564;p151"/>
              <p:cNvGrpSpPr/>
              <p:nvPr/>
            </p:nvGrpSpPr>
            <p:grpSpPr>
              <a:xfrm>
                <a:off x="215975" y="111150"/>
                <a:ext cx="642950" cy="120600"/>
                <a:chOff x="215975" y="152625"/>
                <a:chExt cx="642950" cy="120600"/>
              </a:xfrm>
            </p:grpSpPr>
            <p:sp>
              <p:nvSpPr>
                <p:cNvPr id="565" name="Google Shape;565;p151"/>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51"/>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51"/>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568" name="Google Shape;568;p151"/>
            <p:cNvCxnSpPr/>
            <p:nvPr/>
          </p:nvCxnSpPr>
          <p:spPr>
            <a:xfrm>
              <a:off x="104775" y="204750"/>
              <a:ext cx="0" cy="4747800"/>
            </a:xfrm>
            <a:prstGeom prst="straightConnector1">
              <a:avLst/>
            </a:prstGeom>
            <a:noFill/>
            <a:ln cap="flat" cmpd="sng" w="9525">
              <a:solidFill>
                <a:schemeClr val="accent1"/>
              </a:solidFill>
              <a:prstDash val="solid"/>
              <a:round/>
              <a:headEnd len="sm" w="sm" type="none"/>
              <a:tailEnd len="sm" w="sm"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1">
    <p:spTree>
      <p:nvGrpSpPr>
        <p:cNvPr id="33" name="Shape 33"/>
        <p:cNvGrpSpPr/>
        <p:nvPr/>
      </p:nvGrpSpPr>
      <p:grpSpPr>
        <a:xfrm>
          <a:off x="0" y="0"/>
          <a:ext cx="0" cy="0"/>
          <a:chOff x="0" y="0"/>
          <a:chExt cx="0" cy="0"/>
        </a:xfrm>
      </p:grpSpPr>
      <p:sp>
        <p:nvSpPr>
          <p:cNvPr id="34" name="Google Shape;34;p117"/>
          <p:cNvSpPr txBox="1"/>
          <p:nvPr>
            <p:ph type="title"/>
          </p:nvPr>
        </p:nvSpPr>
        <p:spPr>
          <a:xfrm>
            <a:off x="2651700" y="2887575"/>
            <a:ext cx="33834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5" name="Google Shape;35;p117"/>
          <p:cNvSpPr txBox="1"/>
          <p:nvPr>
            <p:ph idx="1" type="subTitle"/>
          </p:nvPr>
        </p:nvSpPr>
        <p:spPr>
          <a:xfrm>
            <a:off x="3082500" y="3757950"/>
            <a:ext cx="2521800" cy="58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36" name="Google Shape;36;p117"/>
          <p:cNvSpPr txBox="1"/>
          <p:nvPr>
            <p:ph idx="2" type="title"/>
          </p:nvPr>
        </p:nvSpPr>
        <p:spPr>
          <a:xfrm>
            <a:off x="2819400" y="1543500"/>
            <a:ext cx="3048000" cy="1398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0000"/>
              <a:buNone/>
              <a:defRPr sz="78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2">
    <p:spTree>
      <p:nvGrpSpPr>
        <p:cNvPr id="37" name="Shape 37"/>
        <p:cNvGrpSpPr/>
        <p:nvPr/>
      </p:nvGrpSpPr>
      <p:grpSpPr>
        <a:xfrm>
          <a:off x="0" y="0"/>
          <a:ext cx="0" cy="0"/>
          <a:chOff x="0" y="0"/>
          <a:chExt cx="0" cy="0"/>
        </a:xfrm>
      </p:grpSpPr>
      <p:sp>
        <p:nvSpPr>
          <p:cNvPr id="38" name="Google Shape;38;p128"/>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 name="Google Shape;39;p128"/>
          <p:cNvSpPr txBox="1"/>
          <p:nvPr>
            <p:ph idx="2" type="title"/>
          </p:nvPr>
        </p:nvSpPr>
        <p:spPr>
          <a:xfrm>
            <a:off x="714300" y="1955950"/>
            <a:ext cx="2276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0" name="Google Shape;40;p128"/>
          <p:cNvSpPr txBox="1"/>
          <p:nvPr>
            <p:ph idx="1" type="subTitle"/>
          </p:nvPr>
        </p:nvSpPr>
        <p:spPr>
          <a:xfrm>
            <a:off x="714300" y="2314575"/>
            <a:ext cx="2276700" cy="61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1" name="Google Shape;41;p128"/>
          <p:cNvSpPr txBox="1"/>
          <p:nvPr>
            <p:ph idx="3" type="title"/>
          </p:nvPr>
        </p:nvSpPr>
        <p:spPr>
          <a:xfrm>
            <a:off x="3433638" y="1955950"/>
            <a:ext cx="2276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2" name="Google Shape;42;p128"/>
          <p:cNvSpPr txBox="1"/>
          <p:nvPr>
            <p:ph idx="4" type="subTitle"/>
          </p:nvPr>
        </p:nvSpPr>
        <p:spPr>
          <a:xfrm>
            <a:off x="3433642" y="2314575"/>
            <a:ext cx="2276700" cy="61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3" name="Google Shape;43;p128"/>
          <p:cNvSpPr txBox="1"/>
          <p:nvPr>
            <p:ph idx="5" type="title"/>
          </p:nvPr>
        </p:nvSpPr>
        <p:spPr>
          <a:xfrm>
            <a:off x="6152988" y="1955950"/>
            <a:ext cx="2276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4" name="Google Shape;44;p128"/>
          <p:cNvSpPr txBox="1"/>
          <p:nvPr>
            <p:ph idx="6" type="subTitle"/>
          </p:nvPr>
        </p:nvSpPr>
        <p:spPr>
          <a:xfrm>
            <a:off x="6152996" y="2314575"/>
            <a:ext cx="2276700" cy="61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5" name="Google Shape;45;p128"/>
          <p:cNvSpPr txBox="1"/>
          <p:nvPr>
            <p:ph idx="7" type="title"/>
          </p:nvPr>
        </p:nvSpPr>
        <p:spPr>
          <a:xfrm>
            <a:off x="714300" y="3759975"/>
            <a:ext cx="2276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6" name="Google Shape;46;p128"/>
          <p:cNvSpPr txBox="1"/>
          <p:nvPr>
            <p:ph idx="8" type="subTitle"/>
          </p:nvPr>
        </p:nvSpPr>
        <p:spPr>
          <a:xfrm>
            <a:off x="714300" y="4118600"/>
            <a:ext cx="2276700" cy="61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7" name="Google Shape;47;p128"/>
          <p:cNvSpPr txBox="1"/>
          <p:nvPr>
            <p:ph idx="9" type="title"/>
          </p:nvPr>
        </p:nvSpPr>
        <p:spPr>
          <a:xfrm>
            <a:off x="3433638" y="3759975"/>
            <a:ext cx="2276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8" name="Google Shape;48;p128"/>
          <p:cNvSpPr txBox="1"/>
          <p:nvPr>
            <p:ph idx="13" type="subTitle"/>
          </p:nvPr>
        </p:nvSpPr>
        <p:spPr>
          <a:xfrm>
            <a:off x="3433642" y="4118600"/>
            <a:ext cx="2276700" cy="61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9" name="Google Shape;49;p128"/>
          <p:cNvSpPr txBox="1"/>
          <p:nvPr>
            <p:ph idx="14" type="title"/>
          </p:nvPr>
        </p:nvSpPr>
        <p:spPr>
          <a:xfrm>
            <a:off x="6152988" y="3759975"/>
            <a:ext cx="22767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0" name="Google Shape;50;p128"/>
          <p:cNvSpPr txBox="1"/>
          <p:nvPr>
            <p:ph idx="15" type="subTitle"/>
          </p:nvPr>
        </p:nvSpPr>
        <p:spPr>
          <a:xfrm>
            <a:off x="6152996" y="4118600"/>
            <a:ext cx="2276700" cy="61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grpSp>
        <p:nvGrpSpPr>
          <p:cNvPr id="51" name="Google Shape;51;p128"/>
          <p:cNvGrpSpPr/>
          <p:nvPr/>
        </p:nvGrpSpPr>
        <p:grpSpPr>
          <a:xfrm>
            <a:off x="-25" y="0"/>
            <a:ext cx="9144020" cy="342900"/>
            <a:chOff x="-25" y="0"/>
            <a:chExt cx="9144020" cy="342900"/>
          </a:xfrm>
        </p:grpSpPr>
        <p:sp>
          <p:nvSpPr>
            <p:cNvPr id="52" name="Google Shape;52;p128"/>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 name="Google Shape;53;p128"/>
            <p:cNvGrpSpPr/>
            <p:nvPr/>
          </p:nvGrpSpPr>
          <p:grpSpPr>
            <a:xfrm>
              <a:off x="215975" y="111150"/>
              <a:ext cx="642950" cy="120600"/>
              <a:chOff x="215975" y="152625"/>
              <a:chExt cx="642950" cy="120600"/>
            </a:xfrm>
          </p:grpSpPr>
          <p:sp>
            <p:nvSpPr>
              <p:cNvPr id="54" name="Google Shape;54;p128"/>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28"/>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28"/>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7" name="Google Shape;57;p128"/>
          <p:cNvGrpSpPr/>
          <p:nvPr/>
        </p:nvGrpSpPr>
        <p:grpSpPr>
          <a:xfrm>
            <a:off x="66650" y="204750"/>
            <a:ext cx="9077378" cy="4938900"/>
            <a:chOff x="104750" y="204750"/>
            <a:chExt cx="9077378" cy="4938900"/>
          </a:xfrm>
        </p:grpSpPr>
        <p:grpSp>
          <p:nvGrpSpPr>
            <p:cNvPr id="58" name="Google Shape;58;p128"/>
            <p:cNvGrpSpPr/>
            <p:nvPr/>
          </p:nvGrpSpPr>
          <p:grpSpPr>
            <a:xfrm>
              <a:off x="104750" y="206700"/>
              <a:ext cx="9077378" cy="342900"/>
              <a:chOff x="-25" y="0"/>
              <a:chExt cx="9182983" cy="342900"/>
            </a:xfrm>
          </p:grpSpPr>
          <p:sp>
            <p:nvSpPr>
              <p:cNvPr id="59" name="Google Shape;59;p128"/>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 name="Google Shape;60;p128"/>
              <p:cNvGrpSpPr/>
              <p:nvPr/>
            </p:nvGrpSpPr>
            <p:grpSpPr>
              <a:xfrm>
                <a:off x="215975" y="111150"/>
                <a:ext cx="642950" cy="120600"/>
                <a:chOff x="215975" y="152625"/>
                <a:chExt cx="642950" cy="120600"/>
              </a:xfrm>
            </p:grpSpPr>
            <p:sp>
              <p:nvSpPr>
                <p:cNvPr id="61" name="Google Shape;61;p128"/>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28"/>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28"/>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64" name="Google Shape;64;p128"/>
            <p:cNvCxnSpPr/>
            <p:nvPr/>
          </p:nvCxnSpPr>
          <p:spPr>
            <a:xfrm>
              <a:off x="104775" y="204750"/>
              <a:ext cx="0" cy="4938900"/>
            </a:xfrm>
            <a:prstGeom prst="straightConnector1">
              <a:avLst/>
            </a:prstGeom>
            <a:noFill/>
            <a:ln cap="flat" cmpd="sng" w="9525">
              <a:solidFill>
                <a:schemeClr val="accent1"/>
              </a:solidFill>
              <a:prstDash val="solid"/>
              <a:round/>
              <a:headEnd len="sm" w="sm" type="none"/>
              <a:tailEnd len="sm" w="sm"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
    <p:spTree>
      <p:nvGrpSpPr>
        <p:cNvPr id="65" name="Shape 65"/>
        <p:cNvGrpSpPr/>
        <p:nvPr/>
      </p:nvGrpSpPr>
      <p:grpSpPr>
        <a:xfrm>
          <a:off x="0" y="0"/>
          <a:ext cx="0" cy="0"/>
          <a:chOff x="0" y="0"/>
          <a:chExt cx="0" cy="0"/>
        </a:xfrm>
      </p:grpSpPr>
      <p:grpSp>
        <p:nvGrpSpPr>
          <p:cNvPr id="66" name="Google Shape;66;p111"/>
          <p:cNvGrpSpPr/>
          <p:nvPr/>
        </p:nvGrpSpPr>
        <p:grpSpPr>
          <a:xfrm>
            <a:off x="-25" y="0"/>
            <a:ext cx="9144020" cy="342900"/>
            <a:chOff x="-25" y="0"/>
            <a:chExt cx="9144020" cy="342900"/>
          </a:xfrm>
        </p:grpSpPr>
        <p:sp>
          <p:nvSpPr>
            <p:cNvPr id="67" name="Google Shape;67;p111"/>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 name="Google Shape;68;p111"/>
            <p:cNvGrpSpPr/>
            <p:nvPr/>
          </p:nvGrpSpPr>
          <p:grpSpPr>
            <a:xfrm>
              <a:off x="215975" y="111150"/>
              <a:ext cx="642950" cy="120600"/>
              <a:chOff x="215975" y="152625"/>
              <a:chExt cx="642950" cy="120600"/>
            </a:xfrm>
          </p:grpSpPr>
          <p:sp>
            <p:nvSpPr>
              <p:cNvPr id="69" name="Google Shape;69;p111"/>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11"/>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11"/>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2" name="Google Shape;72;p111"/>
          <p:cNvGrpSpPr/>
          <p:nvPr/>
        </p:nvGrpSpPr>
        <p:grpSpPr>
          <a:xfrm>
            <a:off x="66650" y="204750"/>
            <a:ext cx="9077378" cy="4938900"/>
            <a:chOff x="104750" y="204750"/>
            <a:chExt cx="9077378" cy="4938900"/>
          </a:xfrm>
        </p:grpSpPr>
        <p:grpSp>
          <p:nvGrpSpPr>
            <p:cNvPr id="73" name="Google Shape;73;p111"/>
            <p:cNvGrpSpPr/>
            <p:nvPr/>
          </p:nvGrpSpPr>
          <p:grpSpPr>
            <a:xfrm>
              <a:off x="104750" y="206700"/>
              <a:ext cx="9077378" cy="342900"/>
              <a:chOff x="-25" y="0"/>
              <a:chExt cx="9182983" cy="342900"/>
            </a:xfrm>
          </p:grpSpPr>
          <p:sp>
            <p:nvSpPr>
              <p:cNvPr id="74" name="Google Shape;74;p111"/>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 name="Google Shape;75;p111"/>
              <p:cNvGrpSpPr/>
              <p:nvPr/>
            </p:nvGrpSpPr>
            <p:grpSpPr>
              <a:xfrm>
                <a:off x="215975" y="111150"/>
                <a:ext cx="642950" cy="120600"/>
                <a:chOff x="215975" y="152625"/>
                <a:chExt cx="642950" cy="120600"/>
              </a:xfrm>
            </p:grpSpPr>
            <p:sp>
              <p:nvSpPr>
                <p:cNvPr id="76" name="Google Shape;76;p111"/>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11"/>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11"/>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79" name="Google Shape;79;p111"/>
            <p:cNvCxnSpPr/>
            <p:nvPr/>
          </p:nvCxnSpPr>
          <p:spPr>
            <a:xfrm>
              <a:off x="104775" y="204750"/>
              <a:ext cx="0" cy="4938900"/>
            </a:xfrm>
            <a:prstGeom prst="straightConnector1">
              <a:avLst/>
            </a:prstGeom>
            <a:noFill/>
            <a:ln cap="flat" cmpd="sng" w="9525">
              <a:solidFill>
                <a:schemeClr val="accent1"/>
              </a:solidFill>
              <a:prstDash val="solid"/>
              <a:round/>
              <a:headEnd len="sm" w="sm" type="none"/>
              <a:tailEnd len="sm" w="sm" type="none"/>
            </a:ln>
          </p:spPr>
        </p:cxnSp>
      </p:grpSp>
      <p:sp>
        <p:nvSpPr>
          <p:cNvPr id="80" name="Google Shape;80;p111"/>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81" name="Shape 81"/>
        <p:cNvGrpSpPr/>
        <p:nvPr/>
      </p:nvGrpSpPr>
      <p:grpSpPr>
        <a:xfrm>
          <a:off x="0" y="0"/>
          <a:ext cx="0" cy="0"/>
          <a:chOff x="0" y="0"/>
          <a:chExt cx="0" cy="0"/>
        </a:xfrm>
      </p:grpSpPr>
      <p:sp>
        <p:nvSpPr>
          <p:cNvPr id="82" name="Google Shape;82;p118"/>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3" name="Google Shape;83;p118"/>
          <p:cNvSpPr txBox="1"/>
          <p:nvPr>
            <p:ph idx="2" type="title"/>
          </p:nvPr>
        </p:nvSpPr>
        <p:spPr>
          <a:xfrm>
            <a:off x="1764375" y="1536850"/>
            <a:ext cx="22767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4" name="Google Shape;84;p118"/>
          <p:cNvSpPr txBox="1"/>
          <p:nvPr>
            <p:ph idx="1" type="subTitle"/>
          </p:nvPr>
        </p:nvSpPr>
        <p:spPr>
          <a:xfrm>
            <a:off x="1764375" y="1933575"/>
            <a:ext cx="2276700" cy="52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85" name="Google Shape;85;p118"/>
          <p:cNvSpPr txBox="1"/>
          <p:nvPr>
            <p:ph idx="3" type="title"/>
          </p:nvPr>
        </p:nvSpPr>
        <p:spPr>
          <a:xfrm>
            <a:off x="1764375" y="2652975"/>
            <a:ext cx="22767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6" name="Google Shape;86;p118"/>
          <p:cNvSpPr txBox="1"/>
          <p:nvPr>
            <p:ph idx="4" type="subTitle"/>
          </p:nvPr>
        </p:nvSpPr>
        <p:spPr>
          <a:xfrm>
            <a:off x="1764375" y="3049700"/>
            <a:ext cx="2276700" cy="52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87" name="Google Shape;87;p118"/>
          <p:cNvSpPr txBox="1"/>
          <p:nvPr>
            <p:ph idx="5" type="title"/>
          </p:nvPr>
        </p:nvSpPr>
        <p:spPr>
          <a:xfrm>
            <a:off x="5874375" y="1536850"/>
            <a:ext cx="22767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8" name="Google Shape;88;p118"/>
          <p:cNvSpPr txBox="1"/>
          <p:nvPr>
            <p:ph idx="6" type="subTitle"/>
          </p:nvPr>
        </p:nvSpPr>
        <p:spPr>
          <a:xfrm>
            <a:off x="5874375" y="1933575"/>
            <a:ext cx="2276700" cy="52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89" name="Google Shape;89;p118"/>
          <p:cNvSpPr txBox="1"/>
          <p:nvPr>
            <p:ph idx="7" type="title"/>
          </p:nvPr>
        </p:nvSpPr>
        <p:spPr>
          <a:xfrm>
            <a:off x="5874375" y="2652975"/>
            <a:ext cx="22767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0" name="Google Shape;90;p118"/>
          <p:cNvSpPr txBox="1"/>
          <p:nvPr>
            <p:ph idx="8" type="subTitle"/>
          </p:nvPr>
        </p:nvSpPr>
        <p:spPr>
          <a:xfrm>
            <a:off x="5874375" y="3049700"/>
            <a:ext cx="2276700" cy="52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grpSp>
        <p:nvGrpSpPr>
          <p:cNvPr id="91" name="Google Shape;91;p118"/>
          <p:cNvGrpSpPr/>
          <p:nvPr/>
        </p:nvGrpSpPr>
        <p:grpSpPr>
          <a:xfrm>
            <a:off x="-25" y="0"/>
            <a:ext cx="9144020" cy="342900"/>
            <a:chOff x="-25" y="0"/>
            <a:chExt cx="9144020" cy="342900"/>
          </a:xfrm>
        </p:grpSpPr>
        <p:sp>
          <p:nvSpPr>
            <p:cNvPr id="92" name="Google Shape;92;p118"/>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 name="Google Shape;93;p118"/>
            <p:cNvGrpSpPr/>
            <p:nvPr/>
          </p:nvGrpSpPr>
          <p:grpSpPr>
            <a:xfrm>
              <a:off x="215975" y="111150"/>
              <a:ext cx="642950" cy="120600"/>
              <a:chOff x="215975" y="152625"/>
              <a:chExt cx="642950" cy="120600"/>
            </a:xfrm>
          </p:grpSpPr>
          <p:sp>
            <p:nvSpPr>
              <p:cNvPr id="94" name="Google Shape;94;p118"/>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18"/>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18"/>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1.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95"/>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lata"/>
              <a:buNone/>
              <a:defRPr b="0" i="0" sz="2800" u="none" cap="none" strike="noStrike">
                <a:solidFill>
                  <a:schemeClr val="dk1"/>
                </a:solidFill>
                <a:latin typeface="Alata"/>
                <a:ea typeface="Alata"/>
                <a:cs typeface="Alata"/>
                <a:sym typeface="Alata"/>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95"/>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00000"/>
              </a:lnSpc>
              <a:spcBef>
                <a:spcPts val="0"/>
              </a:spcBef>
              <a:spcAft>
                <a:spcPts val="0"/>
              </a:spcAft>
              <a:buClr>
                <a:schemeClr val="dk2"/>
              </a:buClr>
              <a:buSzPts val="1300"/>
              <a:buFont typeface="Montserrat"/>
              <a:buChar char="●"/>
              <a:defRPr b="0" i="0" sz="1300" u="none" cap="none" strike="noStrike">
                <a:solidFill>
                  <a:schemeClr val="dk2"/>
                </a:solidFill>
                <a:latin typeface="Montserrat"/>
                <a:ea typeface="Montserrat"/>
                <a:cs typeface="Montserrat"/>
                <a:sym typeface="Montserrat"/>
              </a:defRPr>
            </a:lvl1pPr>
            <a:lvl2pPr indent="-311150" lvl="1" marL="914400" marR="0" rtl="0" algn="l">
              <a:lnSpc>
                <a:spcPct val="100000"/>
              </a:lnSpc>
              <a:spcBef>
                <a:spcPts val="0"/>
              </a:spcBef>
              <a:spcAft>
                <a:spcPts val="0"/>
              </a:spcAft>
              <a:buClr>
                <a:schemeClr val="dk2"/>
              </a:buClr>
              <a:buSzPts val="1300"/>
              <a:buFont typeface="Montserrat"/>
              <a:buChar char="○"/>
              <a:defRPr b="0" i="0" sz="1300" u="none" cap="none" strike="noStrike">
                <a:solidFill>
                  <a:schemeClr val="dk2"/>
                </a:solidFill>
                <a:latin typeface="Montserrat"/>
                <a:ea typeface="Montserrat"/>
                <a:cs typeface="Montserrat"/>
                <a:sym typeface="Montserrat"/>
              </a:defRPr>
            </a:lvl2pPr>
            <a:lvl3pPr indent="-311150" lvl="2" marL="1371600" marR="0" rtl="0" algn="l">
              <a:lnSpc>
                <a:spcPct val="100000"/>
              </a:lnSpc>
              <a:spcBef>
                <a:spcPts val="0"/>
              </a:spcBef>
              <a:spcAft>
                <a:spcPts val="0"/>
              </a:spcAft>
              <a:buClr>
                <a:schemeClr val="dk2"/>
              </a:buClr>
              <a:buSzPts val="1300"/>
              <a:buFont typeface="Montserrat"/>
              <a:buChar char="■"/>
              <a:defRPr b="0" i="0" sz="1300" u="none" cap="none" strike="noStrike">
                <a:solidFill>
                  <a:schemeClr val="dk2"/>
                </a:solidFill>
                <a:latin typeface="Montserrat"/>
                <a:ea typeface="Montserrat"/>
                <a:cs typeface="Montserrat"/>
                <a:sym typeface="Montserrat"/>
              </a:defRPr>
            </a:lvl3pPr>
            <a:lvl4pPr indent="-311150" lvl="3" marL="1828800" marR="0" rtl="0" algn="l">
              <a:lnSpc>
                <a:spcPct val="100000"/>
              </a:lnSpc>
              <a:spcBef>
                <a:spcPts val="0"/>
              </a:spcBef>
              <a:spcAft>
                <a:spcPts val="0"/>
              </a:spcAft>
              <a:buClr>
                <a:schemeClr val="dk2"/>
              </a:buClr>
              <a:buSzPts val="1300"/>
              <a:buFont typeface="Montserrat"/>
              <a:buChar char="●"/>
              <a:defRPr b="0" i="0" sz="1300" u="none" cap="none" strike="noStrike">
                <a:solidFill>
                  <a:schemeClr val="dk2"/>
                </a:solidFill>
                <a:latin typeface="Montserrat"/>
                <a:ea typeface="Montserrat"/>
                <a:cs typeface="Montserrat"/>
                <a:sym typeface="Montserrat"/>
              </a:defRPr>
            </a:lvl4pPr>
            <a:lvl5pPr indent="-311150" lvl="4" marL="2286000" marR="0" rtl="0" algn="l">
              <a:lnSpc>
                <a:spcPct val="100000"/>
              </a:lnSpc>
              <a:spcBef>
                <a:spcPts val="0"/>
              </a:spcBef>
              <a:spcAft>
                <a:spcPts val="0"/>
              </a:spcAft>
              <a:buClr>
                <a:schemeClr val="dk2"/>
              </a:buClr>
              <a:buSzPts val="1300"/>
              <a:buFont typeface="Montserrat"/>
              <a:buChar char="○"/>
              <a:defRPr b="0" i="0" sz="1300" u="none" cap="none" strike="noStrike">
                <a:solidFill>
                  <a:schemeClr val="dk2"/>
                </a:solidFill>
                <a:latin typeface="Montserrat"/>
                <a:ea typeface="Montserrat"/>
                <a:cs typeface="Montserrat"/>
                <a:sym typeface="Montserrat"/>
              </a:defRPr>
            </a:lvl5pPr>
            <a:lvl6pPr indent="-311150" lvl="5" marL="2743200" marR="0" rtl="0" algn="l">
              <a:lnSpc>
                <a:spcPct val="100000"/>
              </a:lnSpc>
              <a:spcBef>
                <a:spcPts val="0"/>
              </a:spcBef>
              <a:spcAft>
                <a:spcPts val="0"/>
              </a:spcAft>
              <a:buClr>
                <a:schemeClr val="dk2"/>
              </a:buClr>
              <a:buSzPts val="1300"/>
              <a:buFont typeface="Montserrat"/>
              <a:buChar char="■"/>
              <a:defRPr b="0" i="0" sz="1300" u="none" cap="none" strike="noStrike">
                <a:solidFill>
                  <a:schemeClr val="dk2"/>
                </a:solidFill>
                <a:latin typeface="Montserrat"/>
                <a:ea typeface="Montserrat"/>
                <a:cs typeface="Montserrat"/>
                <a:sym typeface="Montserrat"/>
              </a:defRPr>
            </a:lvl6pPr>
            <a:lvl7pPr indent="-311150" lvl="6" marL="3200400" marR="0" rtl="0" algn="l">
              <a:lnSpc>
                <a:spcPct val="100000"/>
              </a:lnSpc>
              <a:spcBef>
                <a:spcPts val="0"/>
              </a:spcBef>
              <a:spcAft>
                <a:spcPts val="0"/>
              </a:spcAft>
              <a:buClr>
                <a:schemeClr val="dk2"/>
              </a:buClr>
              <a:buSzPts val="1300"/>
              <a:buFont typeface="Montserrat"/>
              <a:buChar char="●"/>
              <a:defRPr b="0" i="0" sz="1300" u="none" cap="none" strike="noStrike">
                <a:solidFill>
                  <a:schemeClr val="dk2"/>
                </a:solidFill>
                <a:latin typeface="Montserrat"/>
                <a:ea typeface="Montserrat"/>
                <a:cs typeface="Montserrat"/>
                <a:sym typeface="Montserrat"/>
              </a:defRPr>
            </a:lvl7pPr>
            <a:lvl8pPr indent="-311150" lvl="7" marL="3657600" marR="0" rtl="0" algn="l">
              <a:lnSpc>
                <a:spcPct val="100000"/>
              </a:lnSpc>
              <a:spcBef>
                <a:spcPts val="0"/>
              </a:spcBef>
              <a:spcAft>
                <a:spcPts val="0"/>
              </a:spcAft>
              <a:buClr>
                <a:schemeClr val="dk2"/>
              </a:buClr>
              <a:buSzPts val="1300"/>
              <a:buFont typeface="Montserrat"/>
              <a:buChar char="○"/>
              <a:defRPr b="0" i="0" sz="1300" u="none" cap="none" strike="noStrike">
                <a:solidFill>
                  <a:schemeClr val="dk2"/>
                </a:solidFill>
                <a:latin typeface="Montserrat"/>
                <a:ea typeface="Montserrat"/>
                <a:cs typeface="Montserrat"/>
                <a:sym typeface="Montserrat"/>
              </a:defRPr>
            </a:lvl8pPr>
            <a:lvl9pPr indent="-311150" lvl="8" marL="4114800" marR="0" rtl="0" algn="l">
              <a:lnSpc>
                <a:spcPct val="100000"/>
              </a:lnSpc>
              <a:spcBef>
                <a:spcPts val="0"/>
              </a:spcBef>
              <a:spcAft>
                <a:spcPts val="0"/>
              </a:spcAft>
              <a:buClr>
                <a:schemeClr val="dk2"/>
              </a:buClr>
              <a:buSzPts val="1300"/>
              <a:buFont typeface="Montserrat"/>
              <a:buChar char="■"/>
              <a:defRPr b="0" i="0" sz="1300" u="none" cap="none" strike="noStrike">
                <a:solidFill>
                  <a:schemeClr val="dk2"/>
                </a:solidFill>
                <a:latin typeface="Montserrat"/>
                <a:ea typeface="Montserrat"/>
                <a:cs typeface="Montserrat"/>
                <a:sym typeface="Montserrat"/>
              </a:defRPr>
            </a:lvl9pPr>
          </a:lstStyle>
          <a:p/>
        </p:txBody>
      </p:sp>
      <p:sp>
        <p:nvSpPr>
          <p:cNvPr id="8" name="Google Shape;8;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7.jpg"/><Relationship Id="rId4" Type="http://schemas.openxmlformats.org/officeDocument/2006/relationships/image" Target="../media/image10.jpg"/><Relationship Id="rId5" Type="http://schemas.openxmlformats.org/officeDocument/2006/relationships/image" Target="../media/image14.jpg"/><Relationship Id="rId6" Type="http://schemas.openxmlformats.org/officeDocument/2006/relationships/image" Target="../media/image15.jpg"/><Relationship Id="rId7"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29.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35.png"/><Relationship Id="rId6"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6.jpg"/><Relationship Id="rId4" Type="http://schemas.openxmlformats.org/officeDocument/2006/relationships/image" Target="../media/image45.jpg"/><Relationship Id="rId9" Type="http://schemas.openxmlformats.org/officeDocument/2006/relationships/image" Target="../media/image33.jpg"/><Relationship Id="rId5" Type="http://schemas.openxmlformats.org/officeDocument/2006/relationships/image" Target="../media/image36.jpg"/><Relationship Id="rId6" Type="http://schemas.openxmlformats.org/officeDocument/2006/relationships/image" Target="../media/image22.jpg"/><Relationship Id="rId7" Type="http://schemas.openxmlformats.org/officeDocument/2006/relationships/image" Target="../media/image27.jpg"/><Relationship Id="rId8" Type="http://schemas.openxmlformats.org/officeDocument/2006/relationships/image" Target="../media/image28.jpg"/><Relationship Id="rId10" Type="http://schemas.openxmlformats.org/officeDocument/2006/relationships/image" Target="../media/image3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7.jpg"/><Relationship Id="rId4" Type="http://schemas.openxmlformats.org/officeDocument/2006/relationships/image" Target="../media/image42.jpg"/><Relationship Id="rId5" Type="http://schemas.openxmlformats.org/officeDocument/2006/relationships/image" Target="../media/image4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8.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1"/>
          <p:cNvSpPr txBox="1"/>
          <p:nvPr/>
        </p:nvSpPr>
        <p:spPr>
          <a:xfrm>
            <a:off x="3193825" y="1645575"/>
            <a:ext cx="5693700" cy="171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Verdana"/>
                <a:ea typeface="Verdana"/>
                <a:cs typeface="Verdana"/>
                <a:sym typeface="Verdana"/>
              </a:rPr>
              <a:t>Are customers satisfied with current available CGMs?</a:t>
            </a:r>
            <a:endParaRPr b="0" i="0" sz="8000" u="none" cap="none" strike="noStrike">
              <a:solidFill>
                <a:srgbClr val="000000"/>
              </a:solidFill>
              <a:latin typeface="Arial"/>
              <a:ea typeface="Arial"/>
              <a:cs typeface="Arial"/>
              <a:sym typeface="Arial"/>
            </a:endParaRPr>
          </a:p>
        </p:txBody>
      </p:sp>
      <p:sp>
        <p:nvSpPr>
          <p:cNvPr id="574" name="Google Shape;574;p1"/>
          <p:cNvSpPr/>
          <p:nvPr/>
        </p:nvSpPr>
        <p:spPr>
          <a:xfrm>
            <a:off x="4634646" y="2671354"/>
            <a:ext cx="4081750" cy="88649"/>
          </a:xfrm>
          <a:custGeom>
            <a:rect b="b" l="l" r="r" t="t"/>
            <a:pathLst>
              <a:path extrusionOk="0" h="974" w="44847">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
          <p:cNvSpPr/>
          <p:nvPr/>
        </p:nvSpPr>
        <p:spPr>
          <a:xfrm>
            <a:off x="4545896" y="2670029"/>
            <a:ext cx="1784349" cy="91288"/>
          </a:xfrm>
          <a:custGeom>
            <a:rect b="b" l="l" r="r" t="t"/>
            <a:pathLst>
              <a:path extrusionOk="0" h="1003" w="19605">
                <a:moveTo>
                  <a:pt x="659" y="1"/>
                </a:moveTo>
                <a:cubicBezTo>
                  <a:pt x="1" y="1"/>
                  <a:pt x="1" y="1003"/>
                  <a:pt x="659" y="1003"/>
                </a:cubicBezTo>
                <a:lnTo>
                  <a:pt x="19605" y="1003"/>
                </a:lnTo>
                <a:lnTo>
                  <a:pt x="196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
          <p:cNvSpPr/>
          <p:nvPr/>
        </p:nvSpPr>
        <p:spPr>
          <a:xfrm>
            <a:off x="6384801" y="2626746"/>
            <a:ext cx="195409" cy="177843"/>
          </a:xfrm>
          <a:custGeom>
            <a:rect b="b" l="l" r="r" t="t"/>
            <a:pathLst>
              <a:path extrusionOk="0" h="1954" w="2147">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
          <p:cNvSpPr/>
          <p:nvPr/>
        </p:nvSpPr>
        <p:spPr>
          <a:xfrm>
            <a:off x="4499152" y="2543908"/>
            <a:ext cx="4217271" cy="55703"/>
          </a:xfrm>
          <a:custGeom>
            <a:rect b="b" l="l" r="r" t="t"/>
            <a:pathLst>
              <a:path extrusionOk="0" h="612" w="46336">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
          <p:cNvSpPr/>
          <p:nvPr/>
        </p:nvSpPr>
        <p:spPr>
          <a:xfrm>
            <a:off x="6055860" y="38473"/>
            <a:ext cx="1526100" cy="1607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579" name="Google Shape;579;p1"/>
          <p:cNvGrpSpPr/>
          <p:nvPr/>
        </p:nvGrpSpPr>
        <p:grpSpPr>
          <a:xfrm>
            <a:off x="105586" y="1066251"/>
            <a:ext cx="3909921" cy="3298843"/>
            <a:chOff x="623675" y="1150125"/>
            <a:chExt cx="3660975" cy="3144750"/>
          </a:xfrm>
        </p:grpSpPr>
        <p:sp>
          <p:nvSpPr>
            <p:cNvPr id="580" name="Google Shape;580;p1"/>
            <p:cNvSpPr/>
            <p:nvPr/>
          </p:nvSpPr>
          <p:spPr>
            <a:xfrm>
              <a:off x="1106625" y="1150125"/>
              <a:ext cx="2984850" cy="2985600"/>
            </a:xfrm>
            <a:custGeom>
              <a:rect b="b" l="l" r="r" t="t"/>
              <a:pathLst>
                <a:path extrusionOk="0" h="119424" w="119394">
                  <a:moveTo>
                    <a:pt x="59697" y="13713"/>
                  </a:moveTo>
                  <a:cubicBezTo>
                    <a:pt x="85096" y="13713"/>
                    <a:pt x="105712" y="34298"/>
                    <a:pt x="105712" y="59728"/>
                  </a:cubicBezTo>
                  <a:cubicBezTo>
                    <a:pt x="105712" y="85127"/>
                    <a:pt x="85096" y="105743"/>
                    <a:pt x="59697" y="105743"/>
                  </a:cubicBezTo>
                  <a:cubicBezTo>
                    <a:pt x="34267" y="105743"/>
                    <a:pt x="13682" y="85127"/>
                    <a:pt x="13682" y="59728"/>
                  </a:cubicBezTo>
                  <a:cubicBezTo>
                    <a:pt x="13682" y="34298"/>
                    <a:pt x="34267" y="13713"/>
                    <a:pt x="59697" y="13713"/>
                  </a:cubicBezTo>
                  <a:close/>
                  <a:moveTo>
                    <a:pt x="59697" y="1"/>
                  </a:moveTo>
                  <a:cubicBezTo>
                    <a:pt x="26730" y="1"/>
                    <a:pt x="1" y="26761"/>
                    <a:pt x="1" y="59728"/>
                  </a:cubicBezTo>
                  <a:cubicBezTo>
                    <a:pt x="1" y="92695"/>
                    <a:pt x="26730" y="119424"/>
                    <a:pt x="59697" y="119424"/>
                  </a:cubicBezTo>
                  <a:cubicBezTo>
                    <a:pt x="92665" y="119424"/>
                    <a:pt x="119393" y="92695"/>
                    <a:pt x="119393" y="59728"/>
                  </a:cubicBezTo>
                  <a:cubicBezTo>
                    <a:pt x="119393" y="26729"/>
                    <a:pt x="92665" y="1"/>
                    <a:pt x="59697" y="1"/>
                  </a:cubicBezTo>
                  <a:close/>
                </a:path>
              </a:pathLst>
            </a:custGeom>
            <a:solidFill>
              <a:srgbClr val="3DA8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
            <p:cNvSpPr/>
            <p:nvPr/>
          </p:nvSpPr>
          <p:spPr>
            <a:xfrm>
              <a:off x="1240450" y="1489775"/>
              <a:ext cx="2851025" cy="2629450"/>
            </a:xfrm>
            <a:custGeom>
              <a:rect b="b" l="l" r="r" t="t"/>
              <a:pathLst>
                <a:path extrusionOk="0" h="105178" w="114041">
                  <a:moveTo>
                    <a:pt x="92252" y="0"/>
                  </a:moveTo>
                  <a:cubicBezTo>
                    <a:pt x="100549" y="7316"/>
                    <a:pt x="110842" y="20617"/>
                    <a:pt x="110462" y="41328"/>
                  </a:cubicBezTo>
                  <a:cubicBezTo>
                    <a:pt x="109702" y="60678"/>
                    <a:pt x="96939" y="82973"/>
                    <a:pt x="71762" y="88737"/>
                  </a:cubicBezTo>
                  <a:cubicBezTo>
                    <a:pt x="66378" y="90922"/>
                    <a:pt x="60520" y="92157"/>
                    <a:pt x="54344" y="92157"/>
                  </a:cubicBezTo>
                  <a:cubicBezTo>
                    <a:pt x="28914" y="92157"/>
                    <a:pt x="8329" y="71541"/>
                    <a:pt x="8329" y="46142"/>
                  </a:cubicBezTo>
                  <a:cubicBezTo>
                    <a:pt x="8329" y="42975"/>
                    <a:pt x="8646" y="39903"/>
                    <a:pt x="9247" y="36926"/>
                  </a:cubicBezTo>
                  <a:lnTo>
                    <a:pt x="9247" y="36926"/>
                  </a:lnTo>
                  <a:cubicBezTo>
                    <a:pt x="0" y="61026"/>
                    <a:pt x="11433" y="84050"/>
                    <a:pt x="27109" y="95419"/>
                  </a:cubicBezTo>
                  <a:cubicBezTo>
                    <a:pt x="37737" y="102856"/>
                    <a:pt x="48280" y="105177"/>
                    <a:pt x="57303" y="105177"/>
                  </a:cubicBezTo>
                  <a:cubicBezTo>
                    <a:pt x="62880" y="105177"/>
                    <a:pt x="67876" y="104291"/>
                    <a:pt x="71952" y="103178"/>
                  </a:cubicBezTo>
                  <a:cubicBezTo>
                    <a:pt x="96337" y="95672"/>
                    <a:pt x="114040" y="72966"/>
                    <a:pt x="114040" y="46142"/>
                  </a:cubicBezTo>
                  <a:cubicBezTo>
                    <a:pt x="114040" y="27552"/>
                    <a:pt x="105553" y="10958"/>
                    <a:pt x="92252" y="0"/>
                  </a:cubicBezTo>
                  <a:close/>
                </a:path>
              </a:pathLst>
            </a:custGeom>
            <a:solidFill>
              <a:srgbClr val="43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
            <p:cNvSpPr/>
            <p:nvPr/>
          </p:nvSpPr>
          <p:spPr>
            <a:xfrm>
              <a:off x="1105850" y="1354425"/>
              <a:ext cx="2132150" cy="2781300"/>
            </a:xfrm>
            <a:custGeom>
              <a:rect b="b" l="l" r="r" t="t"/>
              <a:pathLst>
                <a:path extrusionOk="0" h="111252" w="85286">
                  <a:moveTo>
                    <a:pt x="51748" y="1"/>
                  </a:moveTo>
                  <a:cubicBezTo>
                    <a:pt x="41689" y="1"/>
                    <a:pt x="32006" y="2953"/>
                    <a:pt x="24322" y="7726"/>
                  </a:cubicBezTo>
                  <a:cubicBezTo>
                    <a:pt x="6936" y="19000"/>
                    <a:pt x="1679" y="34962"/>
                    <a:pt x="285" y="45919"/>
                  </a:cubicBezTo>
                  <a:cubicBezTo>
                    <a:pt x="95" y="47787"/>
                    <a:pt x="0" y="49656"/>
                    <a:pt x="0" y="51556"/>
                  </a:cubicBezTo>
                  <a:cubicBezTo>
                    <a:pt x="0" y="84523"/>
                    <a:pt x="26761" y="111252"/>
                    <a:pt x="59728" y="111252"/>
                  </a:cubicBezTo>
                  <a:cubicBezTo>
                    <a:pt x="65872" y="111252"/>
                    <a:pt x="71762" y="110334"/>
                    <a:pt x="77368" y="108592"/>
                  </a:cubicBezTo>
                  <a:lnTo>
                    <a:pt x="77368" y="108592"/>
                  </a:lnTo>
                  <a:cubicBezTo>
                    <a:pt x="73279" y="109705"/>
                    <a:pt x="68280" y="110591"/>
                    <a:pt x="62703" y="110591"/>
                  </a:cubicBezTo>
                  <a:cubicBezTo>
                    <a:pt x="53679" y="110591"/>
                    <a:pt x="43140" y="108270"/>
                    <a:pt x="32493" y="100833"/>
                  </a:cubicBezTo>
                  <a:cubicBezTo>
                    <a:pt x="16817" y="89464"/>
                    <a:pt x="5416" y="66440"/>
                    <a:pt x="14631" y="42340"/>
                  </a:cubicBezTo>
                  <a:cubicBezTo>
                    <a:pt x="18875" y="21344"/>
                    <a:pt x="37465" y="5541"/>
                    <a:pt x="59728" y="5541"/>
                  </a:cubicBezTo>
                  <a:cubicBezTo>
                    <a:pt x="69166" y="5541"/>
                    <a:pt x="77970" y="8391"/>
                    <a:pt x="85285" y="13268"/>
                  </a:cubicBezTo>
                  <a:cubicBezTo>
                    <a:pt x="75234" y="3859"/>
                    <a:pt x="63246" y="1"/>
                    <a:pt x="51748" y="1"/>
                  </a:cubicBezTo>
                  <a:close/>
                </a:path>
              </a:pathLst>
            </a:custGeom>
            <a:solidFill>
              <a:srgbClr val="43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
            <p:cNvSpPr/>
            <p:nvPr/>
          </p:nvSpPr>
          <p:spPr>
            <a:xfrm>
              <a:off x="2113725" y="1832600"/>
              <a:ext cx="970675" cy="955625"/>
            </a:xfrm>
            <a:custGeom>
              <a:rect b="b" l="l" r="r" t="t"/>
              <a:pathLst>
                <a:path extrusionOk="0" h="38225" w="38827">
                  <a:moveTo>
                    <a:pt x="11496" y="0"/>
                  </a:moveTo>
                  <a:cubicBezTo>
                    <a:pt x="8519" y="0"/>
                    <a:pt x="5637" y="1267"/>
                    <a:pt x="3515" y="3484"/>
                  </a:cubicBezTo>
                  <a:cubicBezTo>
                    <a:pt x="1203" y="5954"/>
                    <a:pt x="0" y="9374"/>
                    <a:pt x="253" y="12858"/>
                  </a:cubicBezTo>
                  <a:lnTo>
                    <a:pt x="2122" y="30434"/>
                  </a:lnTo>
                  <a:cubicBezTo>
                    <a:pt x="2597" y="34868"/>
                    <a:pt x="6144" y="38224"/>
                    <a:pt x="10356" y="38224"/>
                  </a:cubicBezTo>
                  <a:lnTo>
                    <a:pt x="28439" y="38224"/>
                  </a:lnTo>
                  <a:cubicBezTo>
                    <a:pt x="32683" y="38224"/>
                    <a:pt x="36229" y="34868"/>
                    <a:pt x="36704" y="30434"/>
                  </a:cubicBezTo>
                  <a:lnTo>
                    <a:pt x="38573" y="12858"/>
                  </a:lnTo>
                  <a:cubicBezTo>
                    <a:pt x="38826" y="9374"/>
                    <a:pt x="37623" y="5954"/>
                    <a:pt x="35279" y="3484"/>
                  </a:cubicBezTo>
                  <a:cubicBezTo>
                    <a:pt x="33158" y="1267"/>
                    <a:pt x="30307" y="0"/>
                    <a:pt x="2729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
            <p:cNvSpPr/>
            <p:nvPr/>
          </p:nvSpPr>
          <p:spPr>
            <a:xfrm>
              <a:off x="2243550" y="1994100"/>
              <a:ext cx="711000" cy="361050"/>
            </a:xfrm>
            <a:custGeom>
              <a:rect b="b" l="l" r="r" t="t"/>
              <a:pathLst>
                <a:path extrusionOk="0" h="14442" w="28440">
                  <a:moveTo>
                    <a:pt x="2883" y="1"/>
                  </a:moveTo>
                  <a:cubicBezTo>
                    <a:pt x="1299" y="1"/>
                    <a:pt x="1" y="1267"/>
                    <a:pt x="1" y="2882"/>
                  </a:cubicBezTo>
                  <a:lnTo>
                    <a:pt x="1" y="11560"/>
                  </a:lnTo>
                  <a:cubicBezTo>
                    <a:pt x="1" y="13175"/>
                    <a:pt x="1299" y="14442"/>
                    <a:pt x="2883" y="14442"/>
                  </a:cubicBezTo>
                  <a:lnTo>
                    <a:pt x="25526" y="14442"/>
                  </a:lnTo>
                  <a:cubicBezTo>
                    <a:pt x="27141" y="14442"/>
                    <a:pt x="28440" y="13175"/>
                    <a:pt x="28440" y="11560"/>
                  </a:cubicBezTo>
                  <a:lnTo>
                    <a:pt x="28440" y="2882"/>
                  </a:lnTo>
                  <a:cubicBezTo>
                    <a:pt x="28440" y="1267"/>
                    <a:pt x="27141" y="1"/>
                    <a:pt x="2552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
            <p:cNvSpPr/>
            <p:nvPr/>
          </p:nvSpPr>
          <p:spPr>
            <a:xfrm>
              <a:off x="2718600" y="2439850"/>
              <a:ext cx="220125" cy="220125"/>
            </a:xfrm>
            <a:custGeom>
              <a:rect b="b" l="l" r="r" t="t"/>
              <a:pathLst>
                <a:path extrusionOk="0" h="8805" w="8805">
                  <a:moveTo>
                    <a:pt x="4402" y="0"/>
                  </a:moveTo>
                  <a:cubicBezTo>
                    <a:pt x="1964" y="0"/>
                    <a:pt x="0" y="1964"/>
                    <a:pt x="0" y="4402"/>
                  </a:cubicBezTo>
                  <a:cubicBezTo>
                    <a:pt x="0" y="6841"/>
                    <a:pt x="1964" y="8804"/>
                    <a:pt x="4402" y="8804"/>
                  </a:cubicBezTo>
                  <a:cubicBezTo>
                    <a:pt x="6841" y="8804"/>
                    <a:pt x="8804" y="6841"/>
                    <a:pt x="8804" y="4402"/>
                  </a:cubicBezTo>
                  <a:cubicBezTo>
                    <a:pt x="8804" y="1964"/>
                    <a:pt x="6841" y="0"/>
                    <a:pt x="4402" y="0"/>
                  </a:cubicBez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
            <p:cNvSpPr/>
            <p:nvPr/>
          </p:nvSpPr>
          <p:spPr>
            <a:xfrm>
              <a:off x="2527000" y="2477850"/>
              <a:ext cx="144125" cy="144125"/>
            </a:xfrm>
            <a:custGeom>
              <a:rect b="b" l="l" r="r" t="t"/>
              <a:pathLst>
                <a:path extrusionOk="0" h="5765" w="5765">
                  <a:moveTo>
                    <a:pt x="2882" y="0"/>
                  </a:moveTo>
                  <a:cubicBezTo>
                    <a:pt x="1299" y="0"/>
                    <a:pt x="0" y="1299"/>
                    <a:pt x="0" y="2882"/>
                  </a:cubicBezTo>
                  <a:cubicBezTo>
                    <a:pt x="0" y="4466"/>
                    <a:pt x="1299" y="5764"/>
                    <a:pt x="2882" y="5764"/>
                  </a:cubicBezTo>
                  <a:cubicBezTo>
                    <a:pt x="4466" y="5764"/>
                    <a:pt x="5764" y="4466"/>
                    <a:pt x="5764" y="2882"/>
                  </a:cubicBezTo>
                  <a:cubicBezTo>
                    <a:pt x="5764" y="1299"/>
                    <a:pt x="4466" y="0"/>
                    <a:pt x="2882" y="0"/>
                  </a:cubicBezTo>
                  <a:close/>
                </a:path>
              </a:pathLst>
            </a:custGeom>
            <a:solidFill>
              <a:srgbClr val="F285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
            <p:cNvSpPr/>
            <p:nvPr/>
          </p:nvSpPr>
          <p:spPr>
            <a:xfrm>
              <a:off x="2783525" y="2496225"/>
              <a:ext cx="106100" cy="107450"/>
            </a:xfrm>
            <a:custGeom>
              <a:rect b="b" l="l" r="r" t="t"/>
              <a:pathLst>
                <a:path extrusionOk="0" h="4298" w="4244">
                  <a:moveTo>
                    <a:pt x="560" y="1"/>
                  </a:moveTo>
                  <a:cubicBezTo>
                    <a:pt x="262" y="1"/>
                    <a:pt x="0" y="274"/>
                    <a:pt x="0" y="627"/>
                  </a:cubicBezTo>
                  <a:lnTo>
                    <a:pt x="0" y="3699"/>
                  </a:lnTo>
                  <a:cubicBezTo>
                    <a:pt x="0" y="4047"/>
                    <a:pt x="253" y="4297"/>
                    <a:pt x="546" y="4297"/>
                  </a:cubicBezTo>
                  <a:cubicBezTo>
                    <a:pt x="627" y="4297"/>
                    <a:pt x="710" y="4278"/>
                    <a:pt x="792" y="4237"/>
                  </a:cubicBezTo>
                  <a:lnTo>
                    <a:pt x="3800" y="2717"/>
                  </a:lnTo>
                  <a:cubicBezTo>
                    <a:pt x="4244" y="2495"/>
                    <a:pt x="4244" y="1830"/>
                    <a:pt x="3800" y="1609"/>
                  </a:cubicBezTo>
                  <a:lnTo>
                    <a:pt x="792" y="57"/>
                  </a:lnTo>
                  <a:cubicBezTo>
                    <a:pt x="715" y="18"/>
                    <a:pt x="636" y="1"/>
                    <a:pt x="56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
            <p:cNvSpPr/>
            <p:nvPr/>
          </p:nvSpPr>
          <p:spPr>
            <a:xfrm>
              <a:off x="2259400" y="2439850"/>
              <a:ext cx="220125" cy="220125"/>
            </a:xfrm>
            <a:custGeom>
              <a:rect b="b" l="l" r="r" t="t"/>
              <a:pathLst>
                <a:path extrusionOk="0" h="8805" w="8805">
                  <a:moveTo>
                    <a:pt x="4402" y="0"/>
                  </a:moveTo>
                  <a:cubicBezTo>
                    <a:pt x="1964" y="0"/>
                    <a:pt x="0" y="1964"/>
                    <a:pt x="0" y="4402"/>
                  </a:cubicBezTo>
                  <a:cubicBezTo>
                    <a:pt x="0" y="6841"/>
                    <a:pt x="1964" y="8804"/>
                    <a:pt x="4402" y="8804"/>
                  </a:cubicBezTo>
                  <a:cubicBezTo>
                    <a:pt x="6841" y="8804"/>
                    <a:pt x="8804" y="6841"/>
                    <a:pt x="8804" y="4402"/>
                  </a:cubicBezTo>
                  <a:cubicBezTo>
                    <a:pt x="8804" y="1964"/>
                    <a:pt x="6841" y="0"/>
                    <a:pt x="4402" y="0"/>
                  </a:cubicBez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
            <p:cNvSpPr/>
            <p:nvPr/>
          </p:nvSpPr>
          <p:spPr>
            <a:xfrm>
              <a:off x="2307675" y="2496225"/>
              <a:ext cx="106925" cy="107450"/>
            </a:xfrm>
            <a:custGeom>
              <a:rect b="b" l="l" r="r" t="t"/>
              <a:pathLst>
                <a:path extrusionOk="0" h="4298" w="4277">
                  <a:moveTo>
                    <a:pt x="3688" y="1"/>
                  </a:moveTo>
                  <a:cubicBezTo>
                    <a:pt x="3610" y="1"/>
                    <a:pt x="3530" y="18"/>
                    <a:pt x="3453" y="57"/>
                  </a:cubicBezTo>
                  <a:lnTo>
                    <a:pt x="444" y="1609"/>
                  </a:lnTo>
                  <a:cubicBezTo>
                    <a:pt x="1" y="1830"/>
                    <a:pt x="1" y="2495"/>
                    <a:pt x="444" y="2717"/>
                  </a:cubicBezTo>
                  <a:lnTo>
                    <a:pt x="3453" y="4237"/>
                  </a:lnTo>
                  <a:cubicBezTo>
                    <a:pt x="3535" y="4278"/>
                    <a:pt x="3620" y="4297"/>
                    <a:pt x="3702" y="4297"/>
                  </a:cubicBezTo>
                  <a:cubicBezTo>
                    <a:pt x="4003" y="4297"/>
                    <a:pt x="4276" y="4047"/>
                    <a:pt x="4276" y="3699"/>
                  </a:cubicBezTo>
                  <a:lnTo>
                    <a:pt x="4276" y="627"/>
                  </a:lnTo>
                  <a:cubicBezTo>
                    <a:pt x="4276" y="274"/>
                    <a:pt x="3995" y="1"/>
                    <a:pt x="368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
            <p:cNvSpPr/>
            <p:nvPr/>
          </p:nvSpPr>
          <p:spPr>
            <a:xfrm>
              <a:off x="2556300" y="2518025"/>
              <a:ext cx="84725" cy="74650"/>
            </a:xfrm>
            <a:custGeom>
              <a:rect b="b" l="l" r="r" t="t"/>
              <a:pathLst>
                <a:path extrusionOk="0" h="2986" w="3389">
                  <a:moveTo>
                    <a:pt x="685" y="0"/>
                  </a:moveTo>
                  <a:cubicBezTo>
                    <a:pt x="618" y="0"/>
                    <a:pt x="554" y="24"/>
                    <a:pt x="507" y="72"/>
                  </a:cubicBezTo>
                  <a:cubicBezTo>
                    <a:pt x="190" y="388"/>
                    <a:pt x="0" y="832"/>
                    <a:pt x="0" y="1275"/>
                  </a:cubicBezTo>
                  <a:cubicBezTo>
                    <a:pt x="0" y="1719"/>
                    <a:pt x="190" y="2162"/>
                    <a:pt x="507" y="2479"/>
                  </a:cubicBezTo>
                  <a:cubicBezTo>
                    <a:pt x="823" y="2795"/>
                    <a:pt x="1235" y="2985"/>
                    <a:pt x="1710" y="2985"/>
                  </a:cubicBezTo>
                  <a:cubicBezTo>
                    <a:pt x="2154" y="2985"/>
                    <a:pt x="2597" y="2795"/>
                    <a:pt x="2914" y="2479"/>
                  </a:cubicBezTo>
                  <a:cubicBezTo>
                    <a:pt x="3230" y="2162"/>
                    <a:pt x="3389" y="1719"/>
                    <a:pt x="3389" y="1275"/>
                  </a:cubicBezTo>
                  <a:cubicBezTo>
                    <a:pt x="3389" y="832"/>
                    <a:pt x="3230" y="388"/>
                    <a:pt x="2914" y="72"/>
                  </a:cubicBezTo>
                  <a:cubicBezTo>
                    <a:pt x="2866" y="24"/>
                    <a:pt x="2795" y="0"/>
                    <a:pt x="2724" y="0"/>
                  </a:cubicBezTo>
                  <a:cubicBezTo>
                    <a:pt x="2652" y="0"/>
                    <a:pt x="2581" y="24"/>
                    <a:pt x="2534" y="72"/>
                  </a:cubicBezTo>
                  <a:cubicBezTo>
                    <a:pt x="2439" y="167"/>
                    <a:pt x="2439" y="357"/>
                    <a:pt x="2534" y="452"/>
                  </a:cubicBezTo>
                  <a:cubicBezTo>
                    <a:pt x="2755" y="673"/>
                    <a:pt x="2882" y="958"/>
                    <a:pt x="2882" y="1275"/>
                  </a:cubicBezTo>
                  <a:cubicBezTo>
                    <a:pt x="2882" y="1592"/>
                    <a:pt x="2755" y="1877"/>
                    <a:pt x="2534" y="2099"/>
                  </a:cubicBezTo>
                  <a:cubicBezTo>
                    <a:pt x="2312" y="2320"/>
                    <a:pt x="2027" y="2447"/>
                    <a:pt x="1710" y="2447"/>
                  </a:cubicBezTo>
                  <a:cubicBezTo>
                    <a:pt x="1393" y="2447"/>
                    <a:pt x="1108" y="2320"/>
                    <a:pt x="887" y="2099"/>
                  </a:cubicBezTo>
                  <a:cubicBezTo>
                    <a:pt x="665" y="1877"/>
                    <a:pt x="538" y="1592"/>
                    <a:pt x="538" y="1275"/>
                  </a:cubicBezTo>
                  <a:cubicBezTo>
                    <a:pt x="538" y="958"/>
                    <a:pt x="665" y="673"/>
                    <a:pt x="887" y="452"/>
                  </a:cubicBezTo>
                  <a:cubicBezTo>
                    <a:pt x="982" y="357"/>
                    <a:pt x="982" y="167"/>
                    <a:pt x="887" y="72"/>
                  </a:cubicBezTo>
                  <a:cubicBezTo>
                    <a:pt x="823" y="24"/>
                    <a:pt x="752" y="0"/>
                    <a:pt x="6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
            <p:cNvSpPr/>
            <p:nvPr/>
          </p:nvSpPr>
          <p:spPr>
            <a:xfrm>
              <a:off x="2592700" y="2502400"/>
              <a:ext cx="12700" cy="39600"/>
            </a:xfrm>
            <a:custGeom>
              <a:rect b="b" l="l" r="r" t="t"/>
              <a:pathLst>
                <a:path extrusionOk="0" h="1584" w="508">
                  <a:moveTo>
                    <a:pt x="254" y="0"/>
                  </a:moveTo>
                  <a:cubicBezTo>
                    <a:pt x="96" y="0"/>
                    <a:pt x="1" y="95"/>
                    <a:pt x="1" y="253"/>
                  </a:cubicBezTo>
                  <a:lnTo>
                    <a:pt x="1" y="1298"/>
                  </a:lnTo>
                  <a:cubicBezTo>
                    <a:pt x="1" y="1457"/>
                    <a:pt x="96" y="1583"/>
                    <a:pt x="254" y="1583"/>
                  </a:cubicBezTo>
                  <a:cubicBezTo>
                    <a:pt x="381" y="1583"/>
                    <a:pt x="508" y="1457"/>
                    <a:pt x="508" y="1298"/>
                  </a:cubicBezTo>
                  <a:lnTo>
                    <a:pt x="508" y="253"/>
                  </a:lnTo>
                  <a:cubicBezTo>
                    <a:pt x="508" y="127"/>
                    <a:pt x="381"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
            <p:cNvSpPr/>
            <p:nvPr/>
          </p:nvSpPr>
          <p:spPr>
            <a:xfrm>
              <a:off x="2320350" y="2050325"/>
              <a:ext cx="72875" cy="260500"/>
            </a:xfrm>
            <a:custGeom>
              <a:rect b="b" l="l" r="r" t="t"/>
              <a:pathLst>
                <a:path extrusionOk="0" h="10420" w="2915">
                  <a:moveTo>
                    <a:pt x="1806" y="0"/>
                  </a:moveTo>
                  <a:cubicBezTo>
                    <a:pt x="1552" y="697"/>
                    <a:pt x="1267" y="1298"/>
                    <a:pt x="1" y="1298"/>
                  </a:cubicBezTo>
                  <a:lnTo>
                    <a:pt x="1" y="2470"/>
                  </a:lnTo>
                  <a:lnTo>
                    <a:pt x="1267" y="2470"/>
                  </a:lnTo>
                  <a:lnTo>
                    <a:pt x="1267" y="10419"/>
                  </a:lnTo>
                  <a:lnTo>
                    <a:pt x="2914" y="10419"/>
                  </a:lnTo>
                  <a:lnTo>
                    <a:pt x="2914" y="0"/>
                  </a:ln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
            <p:cNvSpPr/>
            <p:nvPr/>
          </p:nvSpPr>
          <p:spPr>
            <a:xfrm>
              <a:off x="2467625" y="2050325"/>
              <a:ext cx="72850" cy="260500"/>
            </a:xfrm>
            <a:custGeom>
              <a:rect b="b" l="l" r="r" t="t"/>
              <a:pathLst>
                <a:path extrusionOk="0" h="10420" w="2914">
                  <a:moveTo>
                    <a:pt x="1805" y="0"/>
                  </a:moveTo>
                  <a:cubicBezTo>
                    <a:pt x="1552" y="697"/>
                    <a:pt x="1299" y="1298"/>
                    <a:pt x="32" y="1298"/>
                  </a:cubicBezTo>
                  <a:lnTo>
                    <a:pt x="0" y="1298"/>
                  </a:lnTo>
                  <a:lnTo>
                    <a:pt x="0" y="2470"/>
                  </a:lnTo>
                  <a:lnTo>
                    <a:pt x="1267" y="2470"/>
                  </a:lnTo>
                  <a:lnTo>
                    <a:pt x="1267" y="10419"/>
                  </a:lnTo>
                  <a:lnTo>
                    <a:pt x="2914" y="10419"/>
                  </a:lnTo>
                  <a:lnTo>
                    <a:pt x="2914" y="0"/>
                  </a:ln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
            <p:cNvSpPr/>
            <p:nvPr/>
          </p:nvSpPr>
          <p:spPr>
            <a:xfrm>
              <a:off x="2587175" y="2047150"/>
              <a:ext cx="124325" cy="266050"/>
            </a:xfrm>
            <a:custGeom>
              <a:rect b="b" l="l" r="r" t="t"/>
              <a:pathLst>
                <a:path extrusionOk="0" h="10642" w="4973">
                  <a:moveTo>
                    <a:pt x="2470" y="1489"/>
                  </a:moveTo>
                  <a:cubicBezTo>
                    <a:pt x="2977" y="1489"/>
                    <a:pt x="3325" y="1774"/>
                    <a:pt x="3325" y="2502"/>
                  </a:cubicBezTo>
                  <a:lnTo>
                    <a:pt x="3325" y="8139"/>
                  </a:lnTo>
                  <a:cubicBezTo>
                    <a:pt x="3325" y="8899"/>
                    <a:pt x="2977" y="9153"/>
                    <a:pt x="2470" y="9153"/>
                  </a:cubicBezTo>
                  <a:cubicBezTo>
                    <a:pt x="1964" y="9153"/>
                    <a:pt x="1615" y="8868"/>
                    <a:pt x="1615" y="8139"/>
                  </a:cubicBezTo>
                  <a:lnTo>
                    <a:pt x="1615" y="2502"/>
                  </a:lnTo>
                  <a:cubicBezTo>
                    <a:pt x="1615" y="1774"/>
                    <a:pt x="1932" y="1489"/>
                    <a:pt x="2470" y="1489"/>
                  </a:cubicBezTo>
                  <a:close/>
                  <a:moveTo>
                    <a:pt x="2470" y="0"/>
                  </a:moveTo>
                  <a:cubicBezTo>
                    <a:pt x="855" y="0"/>
                    <a:pt x="0" y="950"/>
                    <a:pt x="0" y="2629"/>
                  </a:cubicBezTo>
                  <a:lnTo>
                    <a:pt x="0" y="8044"/>
                  </a:lnTo>
                  <a:cubicBezTo>
                    <a:pt x="0" y="9691"/>
                    <a:pt x="855" y="10641"/>
                    <a:pt x="2470" y="10641"/>
                  </a:cubicBezTo>
                  <a:cubicBezTo>
                    <a:pt x="4085" y="10641"/>
                    <a:pt x="4972" y="9691"/>
                    <a:pt x="4972" y="8044"/>
                  </a:cubicBezTo>
                  <a:lnTo>
                    <a:pt x="4972" y="2629"/>
                  </a:lnTo>
                  <a:cubicBezTo>
                    <a:pt x="4972" y="950"/>
                    <a:pt x="4085" y="0"/>
                    <a:pt x="2470" y="0"/>
                  </a:cubicBez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
            <p:cNvSpPr/>
            <p:nvPr/>
          </p:nvSpPr>
          <p:spPr>
            <a:xfrm>
              <a:off x="2767675" y="2046350"/>
              <a:ext cx="67325" cy="102175"/>
            </a:xfrm>
            <a:custGeom>
              <a:rect b="b" l="l" r="r" t="t"/>
              <a:pathLst>
                <a:path extrusionOk="0" h="4087" w="2693">
                  <a:moveTo>
                    <a:pt x="1" y="1"/>
                  </a:moveTo>
                  <a:lnTo>
                    <a:pt x="1" y="4086"/>
                  </a:lnTo>
                  <a:lnTo>
                    <a:pt x="571" y="4086"/>
                  </a:lnTo>
                  <a:lnTo>
                    <a:pt x="571" y="1172"/>
                  </a:lnTo>
                  <a:lnTo>
                    <a:pt x="1046" y="4086"/>
                  </a:lnTo>
                  <a:lnTo>
                    <a:pt x="1647" y="4086"/>
                  </a:lnTo>
                  <a:lnTo>
                    <a:pt x="2059" y="1141"/>
                  </a:lnTo>
                  <a:lnTo>
                    <a:pt x="2091" y="1141"/>
                  </a:lnTo>
                  <a:lnTo>
                    <a:pt x="2091" y="4086"/>
                  </a:lnTo>
                  <a:lnTo>
                    <a:pt x="2693" y="4086"/>
                  </a:lnTo>
                  <a:lnTo>
                    <a:pt x="2693" y="1"/>
                  </a:lnTo>
                  <a:lnTo>
                    <a:pt x="1806" y="1"/>
                  </a:lnTo>
                  <a:lnTo>
                    <a:pt x="1362" y="2883"/>
                  </a:lnTo>
                  <a:lnTo>
                    <a:pt x="887" y="1"/>
                  </a:ln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
            <p:cNvSpPr/>
            <p:nvPr/>
          </p:nvSpPr>
          <p:spPr>
            <a:xfrm>
              <a:off x="2845275" y="2044775"/>
              <a:ext cx="47525" cy="104525"/>
            </a:xfrm>
            <a:custGeom>
              <a:rect b="b" l="l" r="r" t="t"/>
              <a:pathLst>
                <a:path extrusionOk="0" h="4181" w="1901">
                  <a:moveTo>
                    <a:pt x="950" y="0"/>
                  </a:moveTo>
                  <a:cubicBezTo>
                    <a:pt x="317" y="0"/>
                    <a:pt x="0" y="380"/>
                    <a:pt x="0" y="1045"/>
                  </a:cubicBezTo>
                  <a:lnTo>
                    <a:pt x="0" y="3167"/>
                  </a:lnTo>
                  <a:cubicBezTo>
                    <a:pt x="0" y="3801"/>
                    <a:pt x="317" y="4181"/>
                    <a:pt x="950" y="4181"/>
                  </a:cubicBezTo>
                  <a:cubicBezTo>
                    <a:pt x="1584" y="4181"/>
                    <a:pt x="1900" y="3801"/>
                    <a:pt x="1900" y="3167"/>
                  </a:cubicBezTo>
                  <a:lnTo>
                    <a:pt x="1900" y="1869"/>
                  </a:lnTo>
                  <a:lnTo>
                    <a:pt x="1014" y="1869"/>
                  </a:lnTo>
                  <a:lnTo>
                    <a:pt x="1014" y="2439"/>
                  </a:lnTo>
                  <a:lnTo>
                    <a:pt x="1299" y="2439"/>
                  </a:lnTo>
                  <a:lnTo>
                    <a:pt x="1299" y="3199"/>
                  </a:lnTo>
                  <a:cubicBezTo>
                    <a:pt x="1299" y="3484"/>
                    <a:pt x="1172" y="3579"/>
                    <a:pt x="982" y="3579"/>
                  </a:cubicBezTo>
                  <a:cubicBezTo>
                    <a:pt x="760" y="3579"/>
                    <a:pt x="634" y="3484"/>
                    <a:pt x="634" y="3199"/>
                  </a:cubicBezTo>
                  <a:lnTo>
                    <a:pt x="634" y="982"/>
                  </a:lnTo>
                  <a:cubicBezTo>
                    <a:pt x="634" y="697"/>
                    <a:pt x="760" y="602"/>
                    <a:pt x="982" y="602"/>
                  </a:cubicBezTo>
                  <a:cubicBezTo>
                    <a:pt x="1172" y="602"/>
                    <a:pt x="1299" y="697"/>
                    <a:pt x="1299" y="982"/>
                  </a:cubicBezTo>
                  <a:lnTo>
                    <a:pt x="1299" y="1425"/>
                  </a:lnTo>
                  <a:lnTo>
                    <a:pt x="1900" y="1425"/>
                  </a:lnTo>
                  <a:lnTo>
                    <a:pt x="1900" y="1045"/>
                  </a:lnTo>
                  <a:cubicBezTo>
                    <a:pt x="1900" y="380"/>
                    <a:pt x="1584" y="0"/>
                    <a:pt x="950" y="0"/>
                  </a:cubicBez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
            <p:cNvSpPr/>
            <p:nvPr/>
          </p:nvSpPr>
          <p:spPr>
            <a:xfrm>
              <a:off x="2776400" y="2198375"/>
              <a:ext cx="53850" cy="111650"/>
            </a:xfrm>
            <a:custGeom>
              <a:rect b="b" l="l" r="r" t="t"/>
              <a:pathLst>
                <a:path extrusionOk="0" h="4466" w="2154">
                  <a:moveTo>
                    <a:pt x="1077" y="634"/>
                  </a:moveTo>
                  <a:cubicBezTo>
                    <a:pt x="1298" y="634"/>
                    <a:pt x="1457" y="760"/>
                    <a:pt x="1457" y="1077"/>
                  </a:cubicBezTo>
                  <a:lnTo>
                    <a:pt x="1457" y="3389"/>
                  </a:lnTo>
                  <a:cubicBezTo>
                    <a:pt x="1457" y="3737"/>
                    <a:pt x="1298" y="3832"/>
                    <a:pt x="1077" y="3832"/>
                  </a:cubicBezTo>
                  <a:lnTo>
                    <a:pt x="697" y="3832"/>
                  </a:lnTo>
                  <a:lnTo>
                    <a:pt x="697" y="634"/>
                  </a:lnTo>
                  <a:close/>
                  <a:moveTo>
                    <a:pt x="0" y="0"/>
                  </a:moveTo>
                  <a:lnTo>
                    <a:pt x="0" y="4465"/>
                  </a:lnTo>
                  <a:lnTo>
                    <a:pt x="1108" y="4465"/>
                  </a:lnTo>
                  <a:cubicBezTo>
                    <a:pt x="1805" y="4465"/>
                    <a:pt x="2154" y="4085"/>
                    <a:pt x="2154" y="3357"/>
                  </a:cubicBezTo>
                  <a:lnTo>
                    <a:pt x="2154" y="1109"/>
                  </a:lnTo>
                  <a:cubicBezTo>
                    <a:pt x="2154" y="380"/>
                    <a:pt x="1805" y="0"/>
                    <a:pt x="1108" y="0"/>
                  </a:cubicBez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
            <p:cNvSpPr/>
            <p:nvPr/>
          </p:nvSpPr>
          <p:spPr>
            <a:xfrm>
              <a:off x="2841300" y="2198375"/>
              <a:ext cx="46750" cy="111650"/>
            </a:xfrm>
            <a:custGeom>
              <a:rect b="b" l="l" r="r" t="t"/>
              <a:pathLst>
                <a:path extrusionOk="0" h="4466" w="1870">
                  <a:moveTo>
                    <a:pt x="1" y="0"/>
                  </a:moveTo>
                  <a:lnTo>
                    <a:pt x="1" y="4465"/>
                  </a:lnTo>
                  <a:lnTo>
                    <a:pt x="1869" y="4465"/>
                  </a:lnTo>
                  <a:lnTo>
                    <a:pt x="1869" y="3832"/>
                  </a:lnTo>
                  <a:lnTo>
                    <a:pt x="698" y="3832"/>
                  </a:lnTo>
                  <a:lnTo>
                    <a:pt x="698" y="0"/>
                  </a:ln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
            <p:cNvSpPr/>
            <p:nvPr/>
          </p:nvSpPr>
          <p:spPr>
            <a:xfrm>
              <a:off x="2762125" y="2170650"/>
              <a:ext cx="139375" cy="7150"/>
            </a:xfrm>
            <a:custGeom>
              <a:rect b="b" l="l" r="r" t="t"/>
              <a:pathLst>
                <a:path extrusionOk="0" h="286" w="5575">
                  <a:moveTo>
                    <a:pt x="1" y="1"/>
                  </a:moveTo>
                  <a:lnTo>
                    <a:pt x="1" y="286"/>
                  </a:lnTo>
                  <a:lnTo>
                    <a:pt x="5575" y="286"/>
                  </a:lnTo>
                  <a:lnTo>
                    <a:pt x="5575" y="1"/>
                  </a:ln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
            <p:cNvSpPr/>
            <p:nvPr/>
          </p:nvSpPr>
          <p:spPr>
            <a:xfrm>
              <a:off x="1455000" y="3449300"/>
              <a:ext cx="25" cy="0"/>
            </a:xfrm>
            <a:custGeom>
              <a:rect b="b" l="l" r="r" t="t"/>
              <a:pathLst>
                <a:path extrusionOk="0" h="120000" w="1">
                  <a:moveTo>
                    <a:pt x="0" y="0"/>
                  </a:moveTo>
                  <a:close/>
                </a:path>
              </a:pathLst>
            </a:custGeom>
            <a:solidFill>
              <a:srgbClr val="FAB6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
            <p:cNvSpPr/>
            <p:nvPr/>
          </p:nvSpPr>
          <p:spPr>
            <a:xfrm>
              <a:off x="3469950" y="3785775"/>
              <a:ext cx="353125" cy="353125"/>
            </a:xfrm>
            <a:custGeom>
              <a:rect b="b" l="l" r="r" t="t"/>
              <a:pathLst>
                <a:path extrusionOk="0" h="14125" w="14125">
                  <a:moveTo>
                    <a:pt x="12098" y="2027"/>
                  </a:moveTo>
                  <a:cubicBezTo>
                    <a:pt x="14125" y="4054"/>
                    <a:pt x="13523" y="7949"/>
                    <a:pt x="10736" y="10736"/>
                  </a:cubicBezTo>
                  <a:cubicBezTo>
                    <a:pt x="7949" y="13523"/>
                    <a:pt x="4054" y="14125"/>
                    <a:pt x="2027" y="12098"/>
                  </a:cubicBezTo>
                  <a:cubicBezTo>
                    <a:pt x="0" y="10071"/>
                    <a:pt x="602" y="6176"/>
                    <a:pt x="3389" y="3389"/>
                  </a:cubicBezTo>
                  <a:cubicBezTo>
                    <a:pt x="6176" y="602"/>
                    <a:pt x="10071" y="0"/>
                    <a:pt x="12098" y="2027"/>
                  </a:cubicBezTo>
                  <a:close/>
                </a:path>
              </a:pathLst>
            </a:custGeom>
            <a:solidFill>
              <a:srgbClr val="F285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
            <p:cNvSpPr/>
            <p:nvPr/>
          </p:nvSpPr>
          <p:spPr>
            <a:xfrm>
              <a:off x="3486575" y="3890275"/>
              <a:ext cx="323050" cy="248625"/>
            </a:xfrm>
            <a:custGeom>
              <a:rect b="b" l="l" r="r" t="t"/>
              <a:pathLst>
                <a:path extrusionOk="0" h="9945" w="12922">
                  <a:moveTo>
                    <a:pt x="10071" y="4593"/>
                  </a:moveTo>
                  <a:cubicBezTo>
                    <a:pt x="7284" y="7379"/>
                    <a:pt x="3389" y="7981"/>
                    <a:pt x="1362" y="5954"/>
                  </a:cubicBezTo>
                  <a:cubicBezTo>
                    <a:pt x="760" y="5353"/>
                    <a:pt x="412" y="4624"/>
                    <a:pt x="254" y="3801"/>
                  </a:cubicBezTo>
                  <a:cubicBezTo>
                    <a:pt x="0" y="5384"/>
                    <a:pt x="349" y="6904"/>
                    <a:pt x="1362" y="7918"/>
                  </a:cubicBezTo>
                  <a:cubicBezTo>
                    <a:pt x="3389" y="9945"/>
                    <a:pt x="7284" y="9343"/>
                    <a:pt x="10071" y="6556"/>
                  </a:cubicBezTo>
                  <a:cubicBezTo>
                    <a:pt x="12034" y="4561"/>
                    <a:pt x="12921" y="2027"/>
                    <a:pt x="12541" y="1"/>
                  </a:cubicBezTo>
                  <a:cubicBezTo>
                    <a:pt x="12288" y="1552"/>
                    <a:pt x="11464" y="3231"/>
                    <a:pt x="10071" y="4593"/>
                  </a:cubicBezTo>
                  <a:close/>
                </a:path>
              </a:pathLst>
            </a:custGeom>
            <a:solidFill>
              <a:srgbClr val="E276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
            <p:cNvSpPr/>
            <p:nvPr/>
          </p:nvSpPr>
          <p:spPr>
            <a:xfrm>
              <a:off x="3523775" y="3839600"/>
              <a:ext cx="219325" cy="219350"/>
            </a:xfrm>
            <a:custGeom>
              <a:rect b="b" l="l" r="r" t="t"/>
              <a:pathLst>
                <a:path extrusionOk="0" h="8774" w="8773">
                  <a:moveTo>
                    <a:pt x="7601" y="1204"/>
                  </a:moveTo>
                  <a:cubicBezTo>
                    <a:pt x="8773" y="2408"/>
                    <a:pt x="8330" y="4814"/>
                    <a:pt x="6588" y="6556"/>
                  </a:cubicBezTo>
                  <a:cubicBezTo>
                    <a:pt x="4814" y="8330"/>
                    <a:pt x="2407" y="8773"/>
                    <a:pt x="1204" y="7570"/>
                  </a:cubicBezTo>
                  <a:cubicBezTo>
                    <a:pt x="1" y="6366"/>
                    <a:pt x="856" y="4371"/>
                    <a:pt x="2629" y="2629"/>
                  </a:cubicBezTo>
                  <a:cubicBezTo>
                    <a:pt x="4403" y="856"/>
                    <a:pt x="6398" y="1"/>
                    <a:pt x="7601" y="1204"/>
                  </a:cubicBezTo>
                  <a:close/>
                </a:path>
              </a:pathLst>
            </a:custGeom>
            <a:solidFill>
              <a:srgbClr val="E276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
            <p:cNvSpPr/>
            <p:nvPr/>
          </p:nvSpPr>
          <p:spPr>
            <a:xfrm>
              <a:off x="3720925" y="3823275"/>
              <a:ext cx="40400" cy="28225"/>
            </a:xfrm>
            <a:custGeom>
              <a:rect b="b" l="l" r="r" t="t"/>
              <a:pathLst>
                <a:path extrusionOk="0" h="1129" w="1616">
                  <a:moveTo>
                    <a:pt x="449" y="1"/>
                  </a:moveTo>
                  <a:cubicBezTo>
                    <a:pt x="293" y="1"/>
                    <a:pt x="139" y="92"/>
                    <a:pt x="64" y="242"/>
                  </a:cubicBezTo>
                  <a:cubicBezTo>
                    <a:pt x="0" y="464"/>
                    <a:pt x="95" y="685"/>
                    <a:pt x="285" y="749"/>
                  </a:cubicBezTo>
                  <a:cubicBezTo>
                    <a:pt x="539" y="844"/>
                    <a:pt x="760" y="939"/>
                    <a:pt x="982" y="1065"/>
                  </a:cubicBezTo>
                  <a:cubicBezTo>
                    <a:pt x="1045" y="1129"/>
                    <a:pt x="1109" y="1129"/>
                    <a:pt x="1172" y="1129"/>
                  </a:cubicBezTo>
                  <a:cubicBezTo>
                    <a:pt x="1330" y="1129"/>
                    <a:pt x="1457" y="1065"/>
                    <a:pt x="1520" y="939"/>
                  </a:cubicBezTo>
                  <a:cubicBezTo>
                    <a:pt x="1615" y="749"/>
                    <a:pt x="1552" y="495"/>
                    <a:pt x="1362" y="400"/>
                  </a:cubicBezTo>
                  <a:cubicBezTo>
                    <a:pt x="1109" y="242"/>
                    <a:pt x="855" y="115"/>
                    <a:pt x="570" y="20"/>
                  </a:cubicBezTo>
                  <a:cubicBezTo>
                    <a:pt x="531" y="7"/>
                    <a:pt x="490" y="1"/>
                    <a:pt x="449" y="1"/>
                  </a:cubicBezTo>
                  <a:close/>
                </a:path>
              </a:pathLst>
            </a:custGeom>
            <a:solidFill>
              <a:srgbClr val="F798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
            <p:cNvSpPr/>
            <p:nvPr/>
          </p:nvSpPr>
          <p:spPr>
            <a:xfrm>
              <a:off x="3580000" y="3815700"/>
              <a:ext cx="129075" cy="60350"/>
            </a:xfrm>
            <a:custGeom>
              <a:rect b="b" l="l" r="r" t="t"/>
              <a:pathLst>
                <a:path extrusionOk="0" h="2414" w="5163">
                  <a:moveTo>
                    <a:pt x="4522" y="0"/>
                  </a:moveTo>
                  <a:cubicBezTo>
                    <a:pt x="2113" y="0"/>
                    <a:pt x="251" y="1656"/>
                    <a:pt x="190" y="1717"/>
                  </a:cubicBezTo>
                  <a:cubicBezTo>
                    <a:pt x="0" y="1875"/>
                    <a:pt x="0" y="2097"/>
                    <a:pt x="158" y="2287"/>
                  </a:cubicBezTo>
                  <a:cubicBezTo>
                    <a:pt x="222" y="2350"/>
                    <a:pt x="349" y="2414"/>
                    <a:pt x="444" y="2414"/>
                  </a:cubicBezTo>
                  <a:cubicBezTo>
                    <a:pt x="539" y="2414"/>
                    <a:pt x="634" y="2382"/>
                    <a:pt x="697" y="2287"/>
                  </a:cubicBezTo>
                  <a:cubicBezTo>
                    <a:pt x="727" y="2287"/>
                    <a:pt x="2400" y="791"/>
                    <a:pt x="4473" y="791"/>
                  </a:cubicBezTo>
                  <a:cubicBezTo>
                    <a:pt x="4554" y="791"/>
                    <a:pt x="4636" y="794"/>
                    <a:pt x="4719" y="798"/>
                  </a:cubicBezTo>
                  <a:cubicBezTo>
                    <a:pt x="4941" y="798"/>
                    <a:pt x="5131" y="640"/>
                    <a:pt x="5131" y="418"/>
                  </a:cubicBezTo>
                  <a:cubicBezTo>
                    <a:pt x="5162" y="197"/>
                    <a:pt x="5004" y="7"/>
                    <a:pt x="4782" y="7"/>
                  </a:cubicBezTo>
                  <a:cubicBezTo>
                    <a:pt x="4695" y="2"/>
                    <a:pt x="4608" y="0"/>
                    <a:pt x="4522" y="0"/>
                  </a:cubicBezTo>
                  <a:close/>
                </a:path>
              </a:pathLst>
            </a:custGeom>
            <a:solidFill>
              <a:srgbClr val="F798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
            <p:cNvSpPr/>
            <p:nvPr/>
          </p:nvSpPr>
          <p:spPr>
            <a:xfrm>
              <a:off x="3946550" y="3726400"/>
              <a:ext cx="338100" cy="338875"/>
            </a:xfrm>
            <a:custGeom>
              <a:rect b="b" l="l" r="r" t="t"/>
              <a:pathLst>
                <a:path extrusionOk="0" h="13555" w="13524">
                  <a:moveTo>
                    <a:pt x="10262" y="3262"/>
                  </a:moveTo>
                  <a:cubicBezTo>
                    <a:pt x="12954" y="5922"/>
                    <a:pt x="13524" y="9659"/>
                    <a:pt x="11592" y="11591"/>
                  </a:cubicBezTo>
                  <a:cubicBezTo>
                    <a:pt x="9660" y="13554"/>
                    <a:pt x="5923" y="12953"/>
                    <a:pt x="3231" y="10293"/>
                  </a:cubicBezTo>
                  <a:cubicBezTo>
                    <a:pt x="571" y="7632"/>
                    <a:pt x="1" y="3895"/>
                    <a:pt x="1933" y="1964"/>
                  </a:cubicBezTo>
                  <a:cubicBezTo>
                    <a:pt x="3865" y="0"/>
                    <a:pt x="7601" y="602"/>
                    <a:pt x="10262" y="3262"/>
                  </a:cubicBezTo>
                  <a:close/>
                </a:path>
              </a:pathLst>
            </a:custGeom>
            <a:solidFill>
              <a:srgbClr val="F285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
            <p:cNvSpPr/>
            <p:nvPr/>
          </p:nvSpPr>
          <p:spPr>
            <a:xfrm>
              <a:off x="3959225" y="3826950"/>
              <a:ext cx="309600" cy="238325"/>
            </a:xfrm>
            <a:custGeom>
              <a:rect b="b" l="l" r="r" t="t"/>
              <a:pathLst>
                <a:path extrusionOk="0" h="9533" w="12384">
                  <a:moveTo>
                    <a:pt x="2724" y="4402"/>
                  </a:moveTo>
                  <a:cubicBezTo>
                    <a:pt x="5416" y="7062"/>
                    <a:pt x="9153" y="7632"/>
                    <a:pt x="11085" y="5700"/>
                  </a:cubicBezTo>
                  <a:cubicBezTo>
                    <a:pt x="11655" y="5130"/>
                    <a:pt x="12003" y="4402"/>
                    <a:pt x="12130" y="3610"/>
                  </a:cubicBezTo>
                  <a:cubicBezTo>
                    <a:pt x="12383" y="5162"/>
                    <a:pt x="12067" y="6587"/>
                    <a:pt x="11085" y="7569"/>
                  </a:cubicBezTo>
                  <a:cubicBezTo>
                    <a:pt x="9153" y="9532"/>
                    <a:pt x="5416" y="8931"/>
                    <a:pt x="2724" y="6271"/>
                  </a:cubicBezTo>
                  <a:cubicBezTo>
                    <a:pt x="856" y="4370"/>
                    <a:pt x="1" y="1964"/>
                    <a:pt x="349" y="0"/>
                  </a:cubicBezTo>
                  <a:cubicBezTo>
                    <a:pt x="602" y="1488"/>
                    <a:pt x="1426" y="3072"/>
                    <a:pt x="2724" y="4402"/>
                  </a:cubicBezTo>
                  <a:close/>
                </a:path>
              </a:pathLst>
            </a:custGeom>
            <a:solidFill>
              <a:srgbClr val="E276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
            <p:cNvSpPr/>
            <p:nvPr/>
          </p:nvSpPr>
          <p:spPr>
            <a:xfrm>
              <a:off x="4022575" y="3778650"/>
              <a:ext cx="210625" cy="209825"/>
            </a:xfrm>
            <a:custGeom>
              <a:rect b="b" l="l" r="r" t="t"/>
              <a:pathLst>
                <a:path extrusionOk="0" h="8393" w="8425">
                  <a:moveTo>
                    <a:pt x="1172" y="1140"/>
                  </a:moveTo>
                  <a:cubicBezTo>
                    <a:pt x="0" y="2280"/>
                    <a:pt x="444" y="4592"/>
                    <a:pt x="2122" y="6271"/>
                  </a:cubicBezTo>
                  <a:cubicBezTo>
                    <a:pt x="3832" y="7949"/>
                    <a:pt x="6112" y="8393"/>
                    <a:pt x="7284" y="7252"/>
                  </a:cubicBezTo>
                  <a:cubicBezTo>
                    <a:pt x="8424" y="6112"/>
                    <a:pt x="7601" y="4181"/>
                    <a:pt x="5922" y="2502"/>
                  </a:cubicBezTo>
                  <a:cubicBezTo>
                    <a:pt x="4212" y="824"/>
                    <a:pt x="2312" y="0"/>
                    <a:pt x="1172" y="1140"/>
                  </a:cubicBezTo>
                  <a:close/>
                </a:path>
              </a:pathLst>
            </a:custGeom>
            <a:solidFill>
              <a:srgbClr val="E276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
            <p:cNvSpPr/>
            <p:nvPr/>
          </p:nvSpPr>
          <p:spPr>
            <a:xfrm>
              <a:off x="4005150" y="3762325"/>
              <a:ext cx="39600" cy="27425"/>
            </a:xfrm>
            <a:custGeom>
              <a:rect b="b" l="l" r="r" t="t"/>
              <a:pathLst>
                <a:path extrusionOk="0" h="1097" w="1584">
                  <a:moveTo>
                    <a:pt x="1135" y="0"/>
                  </a:moveTo>
                  <a:cubicBezTo>
                    <a:pt x="1095" y="0"/>
                    <a:pt x="1054" y="7"/>
                    <a:pt x="1014" y="20"/>
                  </a:cubicBezTo>
                  <a:cubicBezTo>
                    <a:pt x="760" y="115"/>
                    <a:pt x="507" y="242"/>
                    <a:pt x="254" y="400"/>
                  </a:cubicBezTo>
                  <a:cubicBezTo>
                    <a:pt x="64" y="495"/>
                    <a:pt x="0" y="717"/>
                    <a:pt x="95" y="907"/>
                  </a:cubicBezTo>
                  <a:cubicBezTo>
                    <a:pt x="190" y="1033"/>
                    <a:pt x="317" y="1097"/>
                    <a:pt x="444" y="1097"/>
                  </a:cubicBezTo>
                  <a:cubicBezTo>
                    <a:pt x="507" y="1097"/>
                    <a:pt x="570" y="1097"/>
                    <a:pt x="634" y="1033"/>
                  </a:cubicBezTo>
                  <a:cubicBezTo>
                    <a:pt x="855" y="938"/>
                    <a:pt x="1046" y="812"/>
                    <a:pt x="1267" y="748"/>
                  </a:cubicBezTo>
                  <a:cubicBezTo>
                    <a:pt x="1489" y="653"/>
                    <a:pt x="1584" y="463"/>
                    <a:pt x="1489" y="242"/>
                  </a:cubicBezTo>
                  <a:cubicBezTo>
                    <a:pt x="1439" y="91"/>
                    <a:pt x="1289" y="0"/>
                    <a:pt x="1135" y="0"/>
                  </a:cubicBezTo>
                  <a:close/>
                </a:path>
              </a:pathLst>
            </a:custGeom>
            <a:solidFill>
              <a:srgbClr val="F798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
            <p:cNvSpPr/>
            <p:nvPr/>
          </p:nvSpPr>
          <p:spPr>
            <a:xfrm>
              <a:off x="4055825" y="3755525"/>
              <a:ext cx="123525" cy="57200"/>
            </a:xfrm>
            <a:custGeom>
              <a:rect b="b" l="l" r="r" t="t"/>
              <a:pathLst>
                <a:path extrusionOk="0" h="2288" w="4941">
                  <a:moveTo>
                    <a:pt x="641" y="0"/>
                  </a:moveTo>
                  <a:cubicBezTo>
                    <a:pt x="554" y="0"/>
                    <a:pt x="468" y="2"/>
                    <a:pt x="380" y="7"/>
                  </a:cubicBezTo>
                  <a:cubicBezTo>
                    <a:pt x="159" y="7"/>
                    <a:pt x="0" y="197"/>
                    <a:pt x="0" y="419"/>
                  </a:cubicBezTo>
                  <a:cubicBezTo>
                    <a:pt x="32" y="609"/>
                    <a:pt x="190" y="767"/>
                    <a:pt x="412" y="767"/>
                  </a:cubicBezTo>
                  <a:cubicBezTo>
                    <a:pt x="494" y="762"/>
                    <a:pt x="575" y="760"/>
                    <a:pt x="656" y="760"/>
                  </a:cubicBezTo>
                  <a:cubicBezTo>
                    <a:pt x="2636" y="760"/>
                    <a:pt x="4245" y="2192"/>
                    <a:pt x="4276" y="2192"/>
                  </a:cubicBezTo>
                  <a:cubicBezTo>
                    <a:pt x="4339" y="2255"/>
                    <a:pt x="4434" y="2287"/>
                    <a:pt x="4529" y="2287"/>
                  </a:cubicBezTo>
                  <a:cubicBezTo>
                    <a:pt x="4624" y="2287"/>
                    <a:pt x="4719" y="2255"/>
                    <a:pt x="4814" y="2160"/>
                  </a:cubicBezTo>
                  <a:cubicBezTo>
                    <a:pt x="4941" y="2034"/>
                    <a:pt x="4941" y="1780"/>
                    <a:pt x="4782" y="1654"/>
                  </a:cubicBezTo>
                  <a:cubicBezTo>
                    <a:pt x="4691" y="1562"/>
                    <a:pt x="2923" y="0"/>
                    <a:pt x="641" y="0"/>
                  </a:cubicBezTo>
                  <a:close/>
                </a:path>
              </a:pathLst>
            </a:custGeom>
            <a:solidFill>
              <a:srgbClr val="F798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
            <p:cNvSpPr/>
            <p:nvPr/>
          </p:nvSpPr>
          <p:spPr>
            <a:xfrm>
              <a:off x="3810375" y="3506300"/>
              <a:ext cx="266050" cy="201900"/>
            </a:xfrm>
            <a:custGeom>
              <a:rect b="b" l="l" r="r" t="t"/>
              <a:pathLst>
                <a:path extrusionOk="0" h="8076" w="10642">
                  <a:moveTo>
                    <a:pt x="10357" y="3357"/>
                  </a:moveTo>
                  <a:cubicBezTo>
                    <a:pt x="10642" y="5384"/>
                    <a:pt x="8583" y="7347"/>
                    <a:pt x="5796" y="7696"/>
                  </a:cubicBezTo>
                  <a:cubicBezTo>
                    <a:pt x="3009" y="8076"/>
                    <a:pt x="539" y="6714"/>
                    <a:pt x="254" y="4687"/>
                  </a:cubicBezTo>
                  <a:cubicBezTo>
                    <a:pt x="1" y="2660"/>
                    <a:pt x="2059" y="729"/>
                    <a:pt x="4846" y="349"/>
                  </a:cubicBezTo>
                  <a:cubicBezTo>
                    <a:pt x="7633" y="0"/>
                    <a:pt x="10103" y="1330"/>
                    <a:pt x="10357" y="3357"/>
                  </a:cubicBezTo>
                  <a:close/>
                </a:path>
              </a:pathLst>
            </a:custGeom>
            <a:solidFill>
              <a:srgbClr val="F285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
            <p:cNvSpPr/>
            <p:nvPr/>
          </p:nvSpPr>
          <p:spPr>
            <a:xfrm>
              <a:off x="3813550" y="3553000"/>
              <a:ext cx="247825" cy="154425"/>
            </a:xfrm>
            <a:custGeom>
              <a:rect b="b" l="l" r="r" t="t"/>
              <a:pathLst>
                <a:path extrusionOk="0" h="6177" w="9913">
                  <a:moveTo>
                    <a:pt x="6524" y="4719"/>
                  </a:moveTo>
                  <a:cubicBezTo>
                    <a:pt x="3737" y="5068"/>
                    <a:pt x="1267" y="3738"/>
                    <a:pt x="1014" y="1711"/>
                  </a:cubicBezTo>
                  <a:cubicBezTo>
                    <a:pt x="919" y="1109"/>
                    <a:pt x="1046" y="539"/>
                    <a:pt x="1331" y="1"/>
                  </a:cubicBezTo>
                  <a:cubicBezTo>
                    <a:pt x="476" y="761"/>
                    <a:pt x="1" y="1774"/>
                    <a:pt x="159" y="2819"/>
                  </a:cubicBezTo>
                  <a:cubicBezTo>
                    <a:pt x="412" y="4846"/>
                    <a:pt x="2882" y="6176"/>
                    <a:pt x="5669" y="5828"/>
                  </a:cubicBezTo>
                  <a:cubicBezTo>
                    <a:pt x="7633" y="5574"/>
                    <a:pt x="9248" y="4529"/>
                    <a:pt x="9913" y="3199"/>
                  </a:cubicBezTo>
                  <a:cubicBezTo>
                    <a:pt x="9090" y="3959"/>
                    <a:pt x="7886" y="4529"/>
                    <a:pt x="6524" y="4719"/>
                  </a:cubicBezTo>
                  <a:close/>
                </a:path>
              </a:pathLst>
            </a:custGeom>
            <a:solidFill>
              <a:srgbClr val="E276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
            <p:cNvSpPr/>
            <p:nvPr/>
          </p:nvSpPr>
          <p:spPr>
            <a:xfrm>
              <a:off x="3857875" y="3543500"/>
              <a:ext cx="167100" cy="110075"/>
            </a:xfrm>
            <a:custGeom>
              <a:rect b="b" l="l" r="r" t="t"/>
              <a:pathLst>
                <a:path extrusionOk="0" h="4403" w="6684">
                  <a:moveTo>
                    <a:pt x="6556" y="1584"/>
                  </a:moveTo>
                  <a:cubicBezTo>
                    <a:pt x="6683" y="2787"/>
                    <a:pt x="5385" y="3959"/>
                    <a:pt x="3643" y="4181"/>
                  </a:cubicBezTo>
                  <a:cubicBezTo>
                    <a:pt x="1869" y="4403"/>
                    <a:pt x="318" y="3643"/>
                    <a:pt x="159" y="2439"/>
                  </a:cubicBezTo>
                  <a:cubicBezTo>
                    <a:pt x="1" y="1236"/>
                    <a:pt x="1363" y="476"/>
                    <a:pt x="3105" y="222"/>
                  </a:cubicBezTo>
                  <a:cubicBezTo>
                    <a:pt x="4878" y="1"/>
                    <a:pt x="6398" y="381"/>
                    <a:pt x="6556" y="1584"/>
                  </a:cubicBezTo>
                  <a:close/>
                </a:path>
              </a:pathLst>
            </a:custGeom>
            <a:solidFill>
              <a:srgbClr val="E276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
            <p:cNvSpPr/>
            <p:nvPr/>
          </p:nvSpPr>
          <p:spPr>
            <a:xfrm>
              <a:off x="4039975" y="3563500"/>
              <a:ext cx="23000" cy="27250"/>
            </a:xfrm>
            <a:custGeom>
              <a:rect b="b" l="l" r="r" t="t"/>
              <a:pathLst>
                <a:path extrusionOk="0" h="1090" w="920">
                  <a:moveTo>
                    <a:pt x="329" y="0"/>
                  </a:moveTo>
                  <a:cubicBezTo>
                    <a:pt x="269" y="0"/>
                    <a:pt x="209" y="18"/>
                    <a:pt x="159" y="56"/>
                  </a:cubicBezTo>
                  <a:cubicBezTo>
                    <a:pt x="33" y="119"/>
                    <a:pt x="1" y="309"/>
                    <a:pt x="64" y="436"/>
                  </a:cubicBezTo>
                  <a:cubicBezTo>
                    <a:pt x="191" y="594"/>
                    <a:pt x="254" y="752"/>
                    <a:pt x="318" y="911"/>
                  </a:cubicBezTo>
                  <a:cubicBezTo>
                    <a:pt x="349" y="974"/>
                    <a:pt x="381" y="1006"/>
                    <a:pt x="413" y="1037"/>
                  </a:cubicBezTo>
                  <a:cubicBezTo>
                    <a:pt x="450" y="1074"/>
                    <a:pt x="509" y="1090"/>
                    <a:pt x="570" y="1090"/>
                  </a:cubicBezTo>
                  <a:cubicBezTo>
                    <a:pt x="613" y="1090"/>
                    <a:pt x="658" y="1082"/>
                    <a:pt x="698" y="1069"/>
                  </a:cubicBezTo>
                  <a:cubicBezTo>
                    <a:pt x="824" y="1006"/>
                    <a:pt x="919" y="847"/>
                    <a:pt x="856" y="689"/>
                  </a:cubicBezTo>
                  <a:cubicBezTo>
                    <a:pt x="761" y="499"/>
                    <a:pt x="666" y="309"/>
                    <a:pt x="571" y="119"/>
                  </a:cubicBezTo>
                  <a:cubicBezTo>
                    <a:pt x="513" y="42"/>
                    <a:pt x="421" y="0"/>
                    <a:pt x="329" y="0"/>
                  </a:cubicBezTo>
                  <a:close/>
                </a:path>
              </a:pathLst>
            </a:custGeom>
            <a:solidFill>
              <a:srgbClr val="F798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
            <p:cNvSpPr/>
            <p:nvPr/>
          </p:nvSpPr>
          <p:spPr>
            <a:xfrm>
              <a:off x="3946550" y="3520825"/>
              <a:ext cx="93450" cy="38650"/>
            </a:xfrm>
            <a:custGeom>
              <a:rect b="b" l="l" r="r" t="t"/>
              <a:pathLst>
                <a:path extrusionOk="0" h="1546" w="3738">
                  <a:moveTo>
                    <a:pt x="587" y="1"/>
                  </a:moveTo>
                  <a:cubicBezTo>
                    <a:pt x="397" y="1"/>
                    <a:pt x="276" y="13"/>
                    <a:pt x="254" y="21"/>
                  </a:cubicBezTo>
                  <a:cubicBezTo>
                    <a:pt x="96" y="21"/>
                    <a:pt x="1" y="148"/>
                    <a:pt x="1" y="306"/>
                  </a:cubicBezTo>
                  <a:cubicBezTo>
                    <a:pt x="1" y="401"/>
                    <a:pt x="64" y="464"/>
                    <a:pt x="128" y="496"/>
                  </a:cubicBezTo>
                  <a:cubicBezTo>
                    <a:pt x="159" y="559"/>
                    <a:pt x="254" y="559"/>
                    <a:pt x="318" y="559"/>
                  </a:cubicBezTo>
                  <a:cubicBezTo>
                    <a:pt x="318" y="559"/>
                    <a:pt x="384" y="554"/>
                    <a:pt x="499" y="554"/>
                  </a:cubicBezTo>
                  <a:cubicBezTo>
                    <a:pt x="976" y="554"/>
                    <a:pt x="2288" y="636"/>
                    <a:pt x="3231" y="1478"/>
                  </a:cubicBezTo>
                  <a:cubicBezTo>
                    <a:pt x="3290" y="1522"/>
                    <a:pt x="3356" y="1545"/>
                    <a:pt x="3422" y="1545"/>
                  </a:cubicBezTo>
                  <a:cubicBezTo>
                    <a:pt x="3498" y="1545"/>
                    <a:pt x="3575" y="1514"/>
                    <a:pt x="3643" y="1446"/>
                  </a:cubicBezTo>
                  <a:cubicBezTo>
                    <a:pt x="3738" y="1319"/>
                    <a:pt x="3738" y="1161"/>
                    <a:pt x="3611" y="1034"/>
                  </a:cubicBezTo>
                  <a:cubicBezTo>
                    <a:pt x="2568" y="136"/>
                    <a:pt x="1208" y="1"/>
                    <a:pt x="587" y="1"/>
                  </a:cubicBezTo>
                  <a:close/>
                </a:path>
              </a:pathLst>
            </a:custGeom>
            <a:solidFill>
              <a:srgbClr val="F798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
            <p:cNvSpPr/>
            <p:nvPr/>
          </p:nvSpPr>
          <p:spPr>
            <a:xfrm>
              <a:off x="3808800" y="4066825"/>
              <a:ext cx="273950" cy="227250"/>
            </a:xfrm>
            <a:custGeom>
              <a:rect b="b" l="l" r="r" t="t"/>
              <a:pathLst>
                <a:path extrusionOk="0" h="9090" w="10958">
                  <a:moveTo>
                    <a:pt x="7063" y="1204"/>
                  </a:moveTo>
                  <a:cubicBezTo>
                    <a:pt x="9596" y="2408"/>
                    <a:pt x="10958" y="4878"/>
                    <a:pt x="10071" y="6715"/>
                  </a:cubicBezTo>
                  <a:cubicBezTo>
                    <a:pt x="9216" y="8551"/>
                    <a:pt x="6461" y="9090"/>
                    <a:pt x="3896" y="7918"/>
                  </a:cubicBezTo>
                  <a:cubicBezTo>
                    <a:pt x="1362" y="6715"/>
                    <a:pt x="1" y="4244"/>
                    <a:pt x="887" y="2376"/>
                  </a:cubicBezTo>
                  <a:cubicBezTo>
                    <a:pt x="1742" y="539"/>
                    <a:pt x="4498" y="1"/>
                    <a:pt x="7063" y="1204"/>
                  </a:cubicBezTo>
                  <a:close/>
                </a:path>
              </a:pathLst>
            </a:custGeom>
            <a:solidFill>
              <a:srgbClr val="F285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
            <p:cNvSpPr/>
            <p:nvPr/>
          </p:nvSpPr>
          <p:spPr>
            <a:xfrm>
              <a:off x="3825425" y="4158675"/>
              <a:ext cx="247050" cy="136200"/>
            </a:xfrm>
            <a:custGeom>
              <a:rect b="b" l="l" r="r" t="t"/>
              <a:pathLst>
                <a:path extrusionOk="0" h="5448" w="9882">
                  <a:moveTo>
                    <a:pt x="2756" y="2914"/>
                  </a:moveTo>
                  <a:cubicBezTo>
                    <a:pt x="5321" y="4117"/>
                    <a:pt x="8076" y="3579"/>
                    <a:pt x="8963" y="1742"/>
                  </a:cubicBezTo>
                  <a:cubicBezTo>
                    <a:pt x="9216" y="1204"/>
                    <a:pt x="9280" y="602"/>
                    <a:pt x="9185" y="0"/>
                  </a:cubicBezTo>
                  <a:cubicBezTo>
                    <a:pt x="9723" y="1014"/>
                    <a:pt x="9881" y="2122"/>
                    <a:pt x="9438" y="3041"/>
                  </a:cubicBezTo>
                  <a:cubicBezTo>
                    <a:pt x="8551" y="4909"/>
                    <a:pt x="5796" y="5447"/>
                    <a:pt x="3231" y="4244"/>
                  </a:cubicBezTo>
                  <a:cubicBezTo>
                    <a:pt x="1426" y="3389"/>
                    <a:pt x="222" y="1900"/>
                    <a:pt x="1" y="444"/>
                  </a:cubicBezTo>
                  <a:cubicBezTo>
                    <a:pt x="539" y="1425"/>
                    <a:pt x="1521" y="2344"/>
                    <a:pt x="2756" y="2914"/>
                  </a:cubicBezTo>
                  <a:close/>
                </a:path>
              </a:pathLst>
            </a:custGeom>
            <a:solidFill>
              <a:srgbClr val="E276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
            <p:cNvSpPr/>
            <p:nvPr/>
          </p:nvSpPr>
          <p:spPr>
            <a:xfrm>
              <a:off x="3865800" y="4107200"/>
              <a:ext cx="171050" cy="130675"/>
            </a:xfrm>
            <a:custGeom>
              <a:rect b="b" l="l" r="r" t="t"/>
              <a:pathLst>
                <a:path extrusionOk="0" h="5227" w="6842">
                  <a:moveTo>
                    <a:pt x="507" y="1109"/>
                  </a:moveTo>
                  <a:cubicBezTo>
                    <a:pt x="1" y="2218"/>
                    <a:pt x="887" y="3706"/>
                    <a:pt x="2503" y="4466"/>
                  </a:cubicBezTo>
                  <a:cubicBezTo>
                    <a:pt x="4086" y="5226"/>
                    <a:pt x="5828" y="4941"/>
                    <a:pt x="6334" y="3833"/>
                  </a:cubicBezTo>
                  <a:cubicBezTo>
                    <a:pt x="6841" y="2756"/>
                    <a:pt x="5796" y="1616"/>
                    <a:pt x="4181" y="856"/>
                  </a:cubicBezTo>
                  <a:cubicBezTo>
                    <a:pt x="2566" y="96"/>
                    <a:pt x="1014" y="1"/>
                    <a:pt x="507" y="1109"/>
                  </a:cubicBezTo>
                  <a:close/>
                </a:path>
              </a:pathLst>
            </a:custGeom>
            <a:solidFill>
              <a:srgbClr val="E276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
            <p:cNvSpPr/>
            <p:nvPr/>
          </p:nvSpPr>
          <p:spPr>
            <a:xfrm>
              <a:off x="3838875" y="4107575"/>
              <a:ext cx="26150" cy="24500"/>
            </a:xfrm>
            <a:custGeom>
              <a:rect b="b" l="l" r="r" t="t"/>
              <a:pathLst>
                <a:path extrusionOk="0" h="980" w="1046">
                  <a:moveTo>
                    <a:pt x="729" y="0"/>
                  </a:moveTo>
                  <a:cubicBezTo>
                    <a:pt x="663" y="0"/>
                    <a:pt x="595" y="25"/>
                    <a:pt x="539" y="81"/>
                  </a:cubicBezTo>
                  <a:cubicBezTo>
                    <a:pt x="381" y="208"/>
                    <a:pt x="254" y="366"/>
                    <a:pt x="96" y="524"/>
                  </a:cubicBezTo>
                  <a:cubicBezTo>
                    <a:pt x="1" y="651"/>
                    <a:pt x="1" y="809"/>
                    <a:pt x="128" y="904"/>
                  </a:cubicBezTo>
                  <a:cubicBezTo>
                    <a:pt x="197" y="951"/>
                    <a:pt x="267" y="980"/>
                    <a:pt x="336" y="980"/>
                  </a:cubicBezTo>
                  <a:cubicBezTo>
                    <a:pt x="362" y="980"/>
                    <a:pt x="387" y="976"/>
                    <a:pt x="413" y="968"/>
                  </a:cubicBezTo>
                  <a:cubicBezTo>
                    <a:pt x="476" y="936"/>
                    <a:pt x="508" y="904"/>
                    <a:pt x="539" y="873"/>
                  </a:cubicBezTo>
                  <a:cubicBezTo>
                    <a:pt x="666" y="746"/>
                    <a:pt x="793" y="619"/>
                    <a:pt x="919" y="493"/>
                  </a:cubicBezTo>
                  <a:cubicBezTo>
                    <a:pt x="1046" y="398"/>
                    <a:pt x="1046" y="208"/>
                    <a:pt x="951" y="113"/>
                  </a:cubicBezTo>
                  <a:cubicBezTo>
                    <a:pt x="898" y="41"/>
                    <a:pt x="814" y="0"/>
                    <a:pt x="729" y="0"/>
                  </a:cubicBezTo>
                  <a:close/>
                </a:path>
              </a:pathLst>
            </a:custGeom>
            <a:solidFill>
              <a:srgbClr val="F798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
            <p:cNvSpPr/>
            <p:nvPr/>
          </p:nvSpPr>
          <p:spPr>
            <a:xfrm>
              <a:off x="3869775" y="4087625"/>
              <a:ext cx="98175" cy="21975"/>
            </a:xfrm>
            <a:custGeom>
              <a:rect b="b" l="l" r="r" t="t"/>
              <a:pathLst>
                <a:path extrusionOk="0" h="879" w="3927">
                  <a:moveTo>
                    <a:pt x="1831" y="0"/>
                  </a:moveTo>
                  <a:cubicBezTo>
                    <a:pt x="1325" y="0"/>
                    <a:pt x="767" y="78"/>
                    <a:pt x="222" y="309"/>
                  </a:cubicBezTo>
                  <a:cubicBezTo>
                    <a:pt x="63" y="372"/>
                    <a:pt x="0" y="530"/>
                    <a:pt x="63" y="689"/>
                  </a:cubicBezTo>
                  <a:cubicBezTo>
                    <a:pt x="110" y="782"/>
                    <a:pt x="207" y="840"/>
                    <a:pt x="318" y="840"/>
                  </a:cubicBezTo>
                  <a:cubicBezTo>
                    <a:pt x="359" y="840"/>
                    <a:pt x="401" y="832"/>
                    <a:pt x="443" y="816"/>
                  </a:cubicBezTo>
                  <a:cubicBezTo>
                    <a:pt x="902" y="622"/>
                    <a:pt x="1381" y="556"/>
                    <a:pt x="1819" y="556"/>
                  </a:cubicBezTo>
                  <a:cubicBezTo>
                    <a:pt x="2741" y="556"/>
                    <a:pt x="3484" y="847"/>
                    <a:pt x="3484" y="847"/>
                  </a:cubicBezTo>
                  <a:cubicBezTo>
                    <a:pt x="3579" y="879"/>
                    <a:pt x="3642" y="879"/>
                    <a:pt x="3705" y="879"/>
                  </a:cubicBezTo>
                  <a:cubicBezTo>
                    <a:pt x="3769" y="847"/>
                    <a:pt x="3832" y="784"/>
                    <a:pt x="3864" y="721"/>
                  </a:cubicBezTo>
                  <a:cubicBezTo>
                    <a:pt x="3927" y="562"/>
                    <a:pt x="3864" y="404"/>
                    <a:pt x="3705" y="340"/>
                  </a:cubicBezTo>
                  <a:cubicBezTo>
                    <a:pt x="3663" y="319"/>
                    <a:pt x="2855" y="0"/>
                    <a:pt x="1831" y="0"/>
                  </a:cubicBezTo>
                  <a:close/>
                </a:path>
              </a:pathLst>
            </a:custGeom>
            <a:solidFill>
              <a:srgbClr val="F798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
            <p:cNvSpPr/>
            <p:nvPr/>
          </p:nvSpPr>
          <p:spPr>
            <a:xfrm>
              <a:off x="1024300" y="2497525"/>
              <a:ext cx="313550" cy="301050"/>
            </a:xfrm>
            <a:custGeom>
              <a:rect b="b" l="l" r="r" t="t"/>
              <a:pathLst>
                <a:path extrusionOk="0" h="12042" w="12542">
                  <a:moveTo>
                    <a:pt x="4334" y="1"/>
                  </a:moveTo>
                  <a:cubicBezTo>
                    <a:pt x="4109" y="1"/>
                    <a:pt x="3886" y="74"/>
                    <a:pt x="3706" y="227"/>
                  </a:cubicBezTo>
                  <a:cubicBezTo>
                    <a:pt x="634" y="2824"/>
                    <a:pt x="0" y="7162"/>
                    <a:pt x="2312" y="9917"/>
                  </a:cubicBezTo>
                  <a:cubicBezTo>
                    <a:pt x="3493" y="11328"/>
                    <a:pt x="5234" y="12042"/>
                    <a:pt x="7070" y="12042"/>
                  </a:cubicBezTo>
                  <a:cubicBezTo>
                    <a:pt x="8779" y="12042"/>
                    <a:pt x="10570" y="11423"/>
                    <a:pt x="12066" y="10171"/>
                  </a:cubicBezTo>
                  <a:cubicBezTo>
                    <a:pt x="12478" y="9822"/>
                    <a:pt x="12541" y="9189"/>
                    <a:pt x="12161" y="8746"/>
                  </a:cubicBezTo>
                  <a:cubicBezTo>
                    <a:pt x="11965" y="8514"/>
                    <a:pt x="11680" y="8393"/>
                    <a:pt x="11394" y="8393"/>
                  </a:cubicBezTo>
                  <a:cubicBezTo>
                    <a:pt x="11171" y="8393"/>
                    <a:pt x="10948" y="8466"/>
                    <a:pt x="10768" y="8619"/>
                  </a:cubicBezTo>
                  <a:cubicBezTo>
                    <a:pt x="9653" y="9561"/>
                    <a:pt x="8328" y="10028"/>
                    <a:pt x="7082" y="10028"/>
                  </a:cubicBezTo>
                  <a:cubicBezTo>
                    <a:pt x="5815" y="10028"/>
                    <a:pt x="4631" y="9545"/>
                    <a:pt x="3832" y="8587"/>
                  </a:cubicBezTo>
                  <a:cubicBezTo>
                    <a:pt x="2249" y="6719"/>
                    <a:pt x="2756" y="3647"/>
                    <a:pt x="5004" y="1778"/>
                  </a:cubicBezTo>
                  <a:cubicBezTo>
                    <a:pt x="5416" y="1430"/>
                    <a:pt x="5479" y="797"/>
                    <a:pt x="5131" y="353"/>
                  </a:cubicBezTo>
                  <a:cubicBezTo>
                    <a:pt x="4917" y="122"/>
                    <a:pt x="4623" y="1"/>
                    <a:pt x="4334" y="1"/>
                  </a:cubicBez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
            <p:cNvSpPr/>
            <p:nvPr/>
          </p:nvSpPr>
          <p:spPr>
            <a:xfrm>
              <a:off x="783600" y="2659475"/>
              <a:ext cx="394325" cy="341400"/>
            </a:xfrm>
            <a:custGeom>
              <a:rect b="b" l="l" r="r" t="t"/>
              <a:pathLst>
                <a:path extrusionOk="0" h="13656" w="15773">
                  <a:moveTo>
                    <a:pt x="8682" y="2010"/>
                  </a:moveTo>
                  <a:cubicBezTo>
                    <a:pt x="9943" y="2010"/>
                    <a:pt x="11129" y="2485"/>
                    <a:pt x="11940" y="3439"/>
                  </a:cubicBezTo>
                  <a:cubicBezTo>
                    <a:pt x="13524" y="5308"/>
                    <a:pt x="12985" y="8380"/>
                    <a:pt x="10768" y="10248"/>
                  </a:cubicBezTo>
                  <a:cubicBezTo>
                    <a:pt x="9665" y="11178"/>
                    <a:pt x="8341" y="11646"/>
                    <a:pt x="7091" y="11646"/>
                  </a:cubicBezTo>
                  <a:cubicBezTo>
                    <a:pt x="5830" y="11646"/>
                    <a:pt x="4644" y="11171"/>
                    <a:pt x="3833" y="10216"/>
                  </a:cubicBezTo>
                  <a:cubicBezTo>
                    <a:pt x="2249" y="8348"/>
                    <a:pt x="2788" y="5276"/>
                    <a:pt x="5005" y="3408"/>
                  </a:cubicBezTo>
                  <a:cubicBezTo>
                    <a:pt x="6108" y="2477"/>
                    <a:pt x="7432" y="2010"/>
                    <a:pt x="8682" y="2010"/>
                  </a:cubicBezTo>
                  <a:close/>
                  <a:moveTo>
                    <a:pt x="8679" y="1"/>
                  </a:moveTo>
                  <a:cubicBezTo>
                    <a:pt x="6970" y="1"/>
                    <a:pt x="5187" y="619"/>
                    <a:pt x="3706" y="1856"/>
                  </a:cubicBezTo>
                  <a:cubicBezTo>
                    <a:pt x="634" y="4453"/>
                    <a:pt x="1" y="8791"/>
                    <a:pt x="2313" y="11515"/>
                  </a:cubicBezTo>
                  <a:cubicBezTo>
                    <a:pt x="3494" y="12942"/>
                    <a:pt x="5243" y="13655"/>
                    <a:pt x="7083" y="13655"/>
                  </a:cubicBezTo>
                  <a:cubicBezTo>
                    <a:pt x="8796" y="13655"/>
                    <a:pt x="10586" y="13037"/>
                    <a:pt x="12067" y="11800"/>
                  </a:cubicBezTo>
                  <a:cubicBezTo>
                    <a:pt x="15139" y="9203"/>
                    <a:pt x="15772" y="4864"/>
                    <a:pt x="13460" y="2141"/>
                  </a:cubicBezTo>
                  <a:cubicBezTo>
                    <a:pt x="12263" y="714"/>
                    <a:pt x="10514" y="1"/>
                    <a:pt x="8679" y="1"/>
                  </a:cubicBez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
            <p:cNvSpPr/>
            <p:nvPr/>
          </p:nvSpPr>
          <p:spPr>
            <a:xfrm>
              <a:off x="623675" y="2861850"/>
              <a:ext cx="313550" cy="300975"/>
            </a:xfrm>
            <a:custGeom>
              <a:rect b="b" l="l" r="r" t="t"/>
              <a:pathLst>
                <a:path extrusionOk="0" h="12039" w="12542">
                  <a:moveTo>
                    <a:pt x="5445" y="1"/>
                  </a:moveTo>
                  <a:cubicBezTo>
                    <a:pt x="3737" y="1"/>
                    <a:pt x="1953" y="620"/>
                    <a:pt x="476" y="1868"/>
                  </a:cubicBezTo>
                  <a:cubicBezTo>
                    <a:pt x="64" y="2217"/>
                    <a:pt x="1" y="2850"/>
                    <a:pt x="349" y="3293"/>
                  </a:cubicBezTo>
                  <a:cubicBezTo>
                    <a:pt x="563" y="3525"/>
                    <a:pt x="857" y="3646"/>
                    <a:pt x="1146" y="3646"/>
                  </a:cubicBezTo>
                  <a:cubicBezTo>
                    <a:pt x="1371" y="3646"/>
                    <a:pt x="1594" y="3572"/>
                    <a:pt x="1774" y="3420"/>
                  </a:cubicBezTo>
                  <a:cubicBezTo>
                    <a:pt x="2894" y="2474"/>
                    <a:pt x="4217" y="2007"/>
                    <a:pt x="5464" y="2007"/>
                  </a:cubicBezTo>
                  <a:cubicBezTo>
                    <a:pt x="6721" y="2007"/>
                    <a:pt x="7899" y="2482"/>
                    <a:pt x="8710" y="3420"/>
                  </a:cubicBezTo>
                  <a:cubicBezTo>
                    <a:pt x="10293" y="5320"/>
                    <a:pt x="9787" y="8392"/>
                    <a:pt x="7538" y="10260"/>
                  </a:cubicBezTo>
                  <a:cubicBezTo>
                    <a:pt x="7126" y="10609"/>
                    <a:pt x="7063" y="11242"/>
                    <a:pt x="7411" y="11686"/>
                  </a:cubicBezTo>
                  <a:cubicBezTo>
                    <a:pt x="7625" y="11917"/>
                    <a:pt x="7919" y="12038"/>
                    <a:pt x="8208" y="12038"/>
                  </a:cubicBezTo>
                  <a:cubicBezTo>
                    <a:pt x="8434" y="12038"/>
                    <a:pt x="8656" y="11965"/>
                    <a:pt x="8837" y="11812"/>
                  </a:cubicBezTo>
                  <a:cubicBezTo>
                    <a:pt x="11908" y="9215"/>
                    <a:pt x="12542" y="4877"/>
                    <a:pt x="10230" y="2153"/>
                  </a:cubicBezTo>
                  <a:cubicBezTo>
                    <a:pt x="9046" y="723"/>
                    <a:pt x="7290" y="1"/>
                    <a:pt x="5445" y="1"/>
                  </a:cubicBez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
            <p:cNvSpPr/>
            <p:nvPr/>
          </p:nvSpPr>
          <p:spPr>
            <a:xfrm>
              <a:off x="1154150" y="2575400"/>
              <a:ext cx="110850" cy="124525"/>
            </a:xfrm>
            <a:custGeom>
              <a:rect b="b" l="l" r="r" t="t"/>
              <a:pathLst>
                <a:path extrusionOk="0" h="4981" w="4434">
                  <a:moveTo>
                    <a:pt x="444" y="0"/>
                  </a:moveTo>
                  <a:cubicBezTo>
                    <a:pt x="352" y="0"/>
                    <a:pt x="261" y="32"/>
                    <a:pt x="190" y="89"/>
                  </a:cubicBezTo>
                  <a:cubicBezTo>
                    <a:pt x="32" y="247"/>
                    <a:pt x="0" y="500"/>
                    <a:pt x="158" y="659"/>
                  </a:cubicBezTo>
                  <a:lnTo>
                    <a:pt x="3674" y="4839"/>
                  </a:lnTo>
                  <a:cubicBezTo>
                    <a:pt x="3748" y="4931"/>
                    <a:pt x="3864" y="4980"/>
                    <a:pt x="3987" y="4980"/>
                  </a:cubicBezTo>
                  <a:cubicBezTo>
                    <a:pt x="4074" y="4980"/>
                    <a:pt x="4164" y="4955"/>
                    <a:pt x="4244" y="4902"/>
                  </a:cubicBezTo>
                  <a:cubicBezTo>
                    <a:pt x="4402" y="4744"/>
                    <a:pt x="4434" y="4491"/>
                    <a:pt x="4275" y="4332"/>
                  </a:cubicBezTo>
                  <a:lnTo>
                    <a:pt x="760" y="152"/>
                  </a:lnTo>
                  <a:cubicBezTo>
                    <a:pt x="673" y="47"/>
                    <a:pt x="557" y="0"/>
                    <a:pt x="444" y="0"/>
                  </a:cubicBez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
            <p:cNvSpPr/>
            <p:nvPr/>
          </p:nvSpPr>
          <p:spPr>
            <a:xfrm>
              <a:off x="1117725" y="2637950"/>
              <a:ext cx="79200" cy="87175"/>
            </a:xfrm>
            <a:custGeom>
              <a:rect b="b" l="l" r="r" t="t"/>
              <a:pathLst>
                <a:path extrusionOk="0" h="3487" w="3168">
                  <a:moveTo>
                    <a:pt x="468" y="0"/>
                  </a:moveTo>
                  <a:cubicBezTo>
                    <a:pt x="374" y="0"/>
                    <a:pt x="276" y="31"/>
                    <a:pt x="190" y="88"/>
                  </a:cubicBezTo>
                  <a:cubicBezTo>
                    <a:pt x="32" y="247"/>
                    <a:pt x="0" y="500"/>
                    <a:pt x="159" y="658"/>
                  </a:cubicBezTo>
                  <a:lnTo>
                    <a:pt x="2407" y="3350"/>
                  </a:lnTo>
                  <a:cubicBezTo>
                    <a:pt x="2477" y="3437"/>
                    <a:pt x="2585" y="3486"/>
                    <a:pt x="2699" y="3486"/>
                  </a:cubicBezTo>
                  <a:cubicBezTo>
                    <a:pt x="2793" y="3486"/>
                    <a:pt x="2892" y="3453"/>
                    <a:pt x="2977" y="3382"/>
                  </a:cubicBezTo>
                  <a:cubicBezTo>
                    <a:pt x="3136" y="3255"/>
                    <a:pt x="3167" y="3002"/>
                    <a:pt x="3009" y="2812"/>
                  </a:cubicBezTo>
                  <a:lnTo>
                    <a:pt x="760" y="152"/>
                  </a:lnTo>
                  <a:cubicBezTo>
                    <a:pt x="691" y="47"/>
                    <a:pt x="583" y="0"/>
                    <a:pt x="468" y="0"/>
                  </a:cubicBez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
            <p:cNvSpPr/>
            <p:nvPr/>
          </p:nvSpPr>
          <p:spPr>
            <a:xfrm>
              <a:off x="696525" y="2960425"/>
              <a:ext cx="110875" cy="124525"/>
            </a:xfrm>
            <a:custGeom>
              <a:rect b="b" l="l" r="r" t="t"/>
              <a:pathLst>
                <a:path extrusionOk="0" h="4981" w="4435">
                  <a:moveTo>
                    <a:pt x="448" y="0"/>
                  </a:moveTo>
                  <a:cubicBezTo>
                    <a:pt x="360" y="0"/>
                    <a:pt x="270" y="26"/>
                    <a:pt x="190" y="79"/>
                  </a:cubicBezTo>
                  <a:cubicBezTo>
                    <a:pt x="32" y="237"/>
                    <a:pt x="0" y="490"/>
                    <a:pt x="159" y="649"/>
                  </a:cubicBezTo>
                  <a:lnTo>
                    <a:pt x="3674" y="4829"/>
                  </a:lnTo>
                  <a:cubicBezTo>
                    <a:pt x="3761" y="4934"/>
                    <a:pt x="3877" y="4981"/>
                    <a:pt x="3990" y="4981"/>
                  </a:cubicBezTo>
                  <a:cubicBezTo>
                    <a:pt x="4083" y="4981"/>
                    <a:pt x="4173" y="4949"/>
                    <a:pt x="4244" y="4892"/>
                  </a:cubicBezTo>
                  <a:cubicBezTo>
                    <a:pt x="4402" y="4734"/>
                    <a:pt x="4434" y="4481"/>
                    <a:pt x="4276" y="4322"/>
                  </a:cubicBezTo>
                  <a:lnTo>
                    <a:pt x="760" y="142"/>
                  </a:lnTo>
                  <a:cubicBezTo>
                    <a:pt x="687" y="50"/>
                    <a:pt x="570" y="0"/>
                    <a:pt x="448" y="0"/>
                  </a:cubicBez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
            <p:cNvSpPr/>
            <p:nvPr/>
          </p:nvSpPr>
          <p:spPr>
            <a:xfrm>
              <a:off x="925325" y="2767775"/>
              <a:ext cx="110875" cy="124800"/>
            </a:xfrm>
            <a:custGeom>
              <a:rect b="b" l="l" r="r" t="t"/>
              <a:pathLst>
                <a:path extrusionOk="0" h="4992" w="4435">
                  <a:moveTo>
                    <a:pt x="468" y="1"/>
                  </a:moveTo>
                  <a:cubicBezTo>
                    <a:pt x="374" y="1"/>
                    <a:pt x="276" y="32"/>
                    <a:pt x="191" y="89"/>
                  </a:cubicBezTo>
                  <a:cubicBezTo>
                    <a:pt x="32" y="247"/>
                    <a:pt x="1" y="501"/>
                    <a:pt x="159" y="659"/>
                  </a:cubicBezTo>
                  <a:lnTo>
                    <a:pt x="3674" y="4839"/>
                  </a:lnTo>
                  <a:cubicBezTo>
                    <a:pt x="3744" y="4944"/>
                    <a:pt x="3852" y="4991"/>
                    <a:pt x="3967" y="4991"/>
                  </a:cubicBezTo>
                  <a:cubicBezTo>
                    <a:pt x="4061" y="4991"/>
                    <a:pt x="4159" y="4960"/>
                    <a:pt x="4244" y="4903"/>
                  </a:cubicBezTo>
                  <a:cubicBezTo>
                    <a:pt x="4403" y="4744"/>
                    <a:pt x="4434" y="4491"/>
                    <a:pt x="4276" y="4333"/>
                  </a:cubicBezTo>
                  <a:lnTo>
                    <a:pt x="761" y="152"/>
                  </a:lnTo>
                  <a:cubicBezTo>
                    <a:pt x="691" y="48"/>
                    <a:pt x="583" y="1"/>
                    <a:pt x="468" y="1"/>
                  </a:cubicBez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
            <p:cNvSpPr/>
            <p:nvPr/>
          </p:nvSpPr>
          <p:spPr>
            <a:xfrm>
              <a:off x="764600" y="2935225"/>
              <a:ext cx="79200" cy="87175"/>
            </a:xfrm>
            <a:custGeom>
              <a:rect b="b" l="l" r="r" t="t"/>
              <a:pathLst>
                <a:path extrusionOk="0" h="3487" w="3168">
                  <a:moveTo>
                    <a:pt x="445" y="1"/>
                  </a:moveTo>
                  <a:cubicBezTo>
                    <a:pt x="353" y="1"/>
                    <a:pt x="262" y="34"/>
                    <a:pt x="191" y="105"/>
                  </a:cubicBezTo>
                  <a:cubicBezTo>
                    <a:pt x="33" y="232"/>
                    <a:pt x="1" y="485"/>
                    <a:pt x="159" y="675"/>
                  </a:cubicBezTo>
                  <a:lnTo>
                    <a:pt x="2408" y="3335"/>
                  </a:lnTo>
                  <a:cubicBezTo>
                    <a:pt x="2478" y="3440"/>
                    <a:pt x="2586" y="3487"/>
                    <a:pt x="2700" y="3487"/>
                  </a:cubicBezTo>
                  <a:cubicBezTo>
                    <a:pt x="2794" y="3487"/>
                    <a:pt x="2892" y="3455"/>
                    <a:pt x="2978" y="3398"/>
                  </a:cubicBezTo>
                  <a:cubicBezTo>
                    <a:pt x="3136" y="3240"/>
                    <a:pt x="3168" y="2987"/>
                    <a:pt x="3009" y="2828"/>
                  </a:cubicBezTo>
                  <a:lnTo>
                    <a:pt x="761" y="137"/>
                  </a:lnTo>
                  <a:cubicBezTo>
                    <a:pt x="674" y="50"/>
                    <a:pt x="558" y="1"/>
                    <a:pt x="445" y="1"/>
                  </a:cubicBez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
            <p:cNvSpPr/>
            <p:nvPr/>
          </p:nvSpPr>
          <p:spPr>
            <a:xfrm>
              <a:off x="991825" y="2744025"/>
              <a:ext cx="79200" cy="87175"/>
            </a:xfrm>
            <a:custGeom>
              <a:rect b="b" l="l" r="r" t="t"/>
              <a:pathLst>
                <a:path extrusionOk="0" h="3487" w="3168">
                  <a:moveTo>
                    <a:pt x="445" y="1"/>
                  </a:moveTo>
                  <a:cubicBezTo>
                    <a:pt x="353" y="1"/>
                    <a:pt x="262" y="32"/>
                    <a:pt x="191" y="89"/>
                  </a:cubicBezTo>
                  <a:cubicBezTo>
                    <a:pt x="33" y="247"/>
                    <a:pt x="1" y="501"/>
                    <a:pt x="128" y="659"/>
                  </a:cubicBezTo>
                  <a:lnTo>
                    <a:pt x="2408" y="3351"/>
                  </a:lnTo>
                  <a:cubicBezTo>
                    <a:pt x="2477" y="3438"/>
                    <a:pt x="2585" y="3487"/>
                    <a:pt x="2700" y="3487"/>
                  </a:cubicBezTo>
                  <a:cubicBezTo>
                    <a:pt x="2794" y="3487"/>
                    <a:pt x="2892" y="3454"/>
                    <a:pt x="2978" y="3383"/>
                  </a:cubicBezTo>
                  <a:cubicBezTo>
                    <a:pt x="3136" y="3256"/>
                    <a:pt x="3168" y="3003"/>
                    <a:pt x="3010" y="2813"/>
                  </a:cubicBezTo>
                  <a:lnTo>
                    <a:pt x="761" y="152"/>
                  </a:lnTo>
                  <a:cubicBezTo>
                    <a:pt x="674" y="48"/>
                    <a:pt x="558" y="1"/>
                    <a:pt x="445" y="1"/>
                  </a:cubicBez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
            <p:cNvSpPr/>
            <p:nvPr/>
          </p:nvSpPr>
          <p:spPr>
            <a:xfrm>
              <a:off x="890500" y="2829150"/>
              <a:ext cx="79200" cy="87175"/>
            </a:xfrm>
            <a:custGeom>
              <a:rect b="b" l="l" r="r" t="t"/>
              <a:pathLst>
                <a:path extrusionOk="0" h="3487" w="3168">
                  <a:moveTo>
                    <a:pt x="468" y="0"/>
                  </a:moveTo>
                  <a:cubicBezTo>
                    <a:pt x="374" y="0"/>
                    <a:pt x="276" y="33"/>
                    <a:pt x="190" y="104"/>
                  </a:cubicBezTo>
                  <a:cubicBezTo>
                    <a:pt x="32" y="231"/>
                    <a:pt x="0" y="484"/>
                    <a:pt x="159" y="674"/>
                  </a:cubicBezTo>
                  <a:lnTo>
                    <a:pt x="2407" y="3334"/>
                  </a:lnTo>
                  <a:cubicBezTo>
                    <a:pt x="2494" y="3439"/>
                    <a:pt x="2610" y="3486"/>
                    <a:pt x="2723" y="3486"/>
                  </a:cubicBezTo>
                  <a:cubicBezTo>
                    <a:pt x="2816" y="3486"/>
                    <a:pt x="2906" y="3455"/>
                    <a:pt x="2977" y="3398"/>
                  </a:cubicBezTo>
                  <a:cubicBezTo>
                    <a:pt x="3136" y="3239"/>
                    <a:pt x="3167" y="2986"/>
                    <a:pt x="3009" y="2828"/>
                  </a:cubicBezTo>
                  <a:lnTo>
                    <a:pt x="760" y="136"/>
                  </a:lnTo>
                  <a:cubicBezTo>
                    <a:pt x="691" y="49"/>
                    <a:pt x="583" y="0"/>
                    <a:pt x="468" y="0"/>
                  </a:cubicBezTo>
                  <a:close/>
                </a:path>
              </a:pathLst>
            </a:custGeom>
            <a:solidFill>
              <a:srgbClr val="376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
            <p:cNvSpPr/>
            <p:nvPr/>
          </p:nvSpPr>
          <p:spPr>
            <a:xfrm>
              <a:off x="3061400" y="3680475"/>
              <a:ext cx="334925" cy="334925"/>
            </a:xfrm>
            <a:custGeom>
              <a:rect b="b" l="l" r="r" t="t"/>
              <a:pathLst>
                <a:path extrusionOk="0" h="13397" w="13397">
                  <a:moveTo>
                    <a:pt x="4973" y="0"/>
                  </a:moveTo>
                  <a:cubicBezTo>
                    <a:pt x="4625" y="0"/>
                    <a:pt x="4340" y="285"/>
                    <a:pt x="4340" y="602"/>
                  </a:cubicBezTo>
                  <a:lnTo>
                    <a:pt x="4340" y="3737"/>
                  </a:lnTo>
                  <a:cubicBezTo>
                    <a:pt x="4340" y="4054"/>
                    <a:pt x="4086" y="4339"/>
                    <a:pt x="3738" y="4339"/>
                  </a:cubicBezTo>
                  <a:lnTo>
                    <a:pt x="634" y="4339"/>
                  </a:lnTo>
                  <a:cubicBezTo>
                    <a:pt x="286" y="4339"/>
                    <a:pt x="1" y="4624"/>
                    <a:pt x="1" y="4941"/>
                  </a:cubicBezTo>
                  <a:lnTo>
                    <a:pt x="1" y="8424"/>
                  </a:lnTo>
                  <a:cubicBezTo>
                    <a:pt x="1" y="8773"/>
                    <a:pt x="286" y="9058"/>
                    <a:pt x="634" y="9058"/>
                  </a:cubicBezTo>
                  <a:lnTo>
                    <a:pt x="3738" y="9058"/>
                  </a:lnTo>
                  <a:cubicBezTo>
                    <a:pt x="4086" y="9058"/>
                    <a:pt x="4340" y="9311"/>
                    <a:pt x="4340" y="9659"/>
                  </a:cubicBezTo>
                  <a:lnTo>
                    <a:pt x="4340" y="12763"/>
                  </a:lnTo>
                  <a:cubicBezTo>
                    <a:pt x="4340" y="13111"/>
                    <a:pt x="4625" y="13396"/>
                    <a:pt x="4973" y="13396"/>
                  </a:cubicBezTo>
                  <a:lnTo>
                    <a:pt x="8457" y="13396"/>
                  </a:lnTo>
                  <a:cubicBezTo>
                    <a:pt x="8773" y="13396"/>
                    <a:pt x="9058" y="13111"/>
                    <a:pt x="9058" y="12763"/>
                  </a:cubicBezTo>
                  <a:lnTo>
                    <a:pt x="9058" y="9659"/>
                  </a:lnTo>
                  <a:cubicBezTo>
                    <a:pt x="9058" y="9311"/>
                    <a:pt x="9343" y="9058"/>
                    <a:pt x="9660" y="9058"/>
                  </a:cubicBezTo>
                  <a:lnTo>
                    <a:pt x="12795" y="9058"/>
                  </a:lnTo>
                  <a:cubicBezTo>
                    <a:pt x="13144" y="9058"/>
                    <a:pt x="13397" y="8773"/>
                    <a:pt x="13397" y="8424"/>
                  </a:cubicBezTo>
                  <a:lnTo>
                    <a:pt x="13397" y="4941"/>
                  </a:lnTo>
                  <a:cubicBezTo>
                    <a:pt x="13397" y="4624"/>
                    <a:pt x="13144" y="4339"/>
                    <a:pt x="12795" y="4339"/>
                  </a:cubicBezTo>
                  <a:lnTo>
                    <a:pt x="9660" y="4339"/>
                  </a:lnTo>
                  <a:cubicBezTo>
                    <a:pt x="9343" y="4339"/>
                    <a:pt x="9058" y="4054"/>
                    <a:pt x="9058" y="3737"/>
                  </a:cubicBezTo>
                  <a:lnTo>
                    <a:pt x="9058" y="602"/>
                  </a:lnTo>
                  <a:cubicBezTo>
                    <a:pt x="9058" y="285"/>
                    <a:pt x="8773" y="0"/>
                    <a:pt x="8457" y="0"/>
                  </a:cubicBezTo>
                  <a:close/>
                </a:path>
              </a:pathLst>
            </a:custGeom>
            <a:solidFill>
              <a:srgbClr val="F2B8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
            <p:cNvSpPr/>
            <p:nvPr/>
          </p:nvSpPr>
          <p:spPr>
            <a:xfrm>
              <a:off x="1415400" y="2659150"/>
              <a:ext cx="343650" cy="342850"/>
            </a:xfrm>
            <a:custGeom>
              <a:rect b="b" l="l" r="r" t="t"/>
              <a:pathLst>
                <a:path extrusionOk="0" h="13714" w="13746">
                  <a:moveTo>
                    <a:pt x="5100" y="0"/>
                  </a:moveTo>
                  <a:cubicBezTo>
                    <a:pt x="4751" y="0"/>
                    <a:pt x="4466" y="285"/>
                    <a:pt x="4466" y="634"/>
                  </a:cubicBezTo>
                  <a:lnTo>
                    <a:pt x="4466" y="3832"/>
                  </a:lnTo>
                  <a:cubicBezTo>
                    <a:pt x="4466" y="4181"/>
                    <a:pt x="4181" y="4434"/>
                    <a:pt x="3833" y="4434"/>
                  </a:cubicBezTo>
                  <a:lnTo>
                    <a:pt x="634" y="4434"/>
                  </a:lnTo>
                  <a:cubicBezTo>
                    <a:pt x="286" y="4434"/>
                    <a:pt x="1" y="4719"/>
                    <a:pt x="1" y="5067"/>
                  </a:cubicBezTo>
                  <a:lnTo>
                    <a:pt x="1" y="8646"/>
                  </a:lnTo>
                  <a:cubicBezTo>
                    <a:pt x="1" y="8994"/>
                    <a:pt x="286" y="9279"/>
                    <a:pt x="634" y="9279"/>
                  </a:cubicBezTo>
                  <a:lnTo>
                    <a:pt x="3833" y="9279"/>
                  </a:lnTo>
                  <a:cubicBezTo>
                    <a:pt x="4181" y="9279"/>
                    <a:pt x="4466" y="9564"/>
                    <a:pt x="4466" y="9913"/>
                  </a:cubicBezTo>
                  <a:lnTo>
                    <a:pt x="4466" y="13080"/>
                  </a:lnTo>
                  <a:cubicBezTo>
                    <a:pt x="4466" y="13428"/>
                    <a:pt x="4751" y="13713"/>
                    <a:pt x="5100" y="13713"/>
                  </a:cubicBezTo>
                  <a:lnTo>
                    <a:pt x="8647" y="13713"/>
                  </a:lnTo>
                  <a:cubicBezTo>
                    <a:pt x="8995" y="13713"/>
                    <a:pt x="9280" y="13428"/>
                    <a:pt x="9280" y="13080"/>
                  </a:cubicBezTo>
                  <a:lnTo>
                    <a:pt x="9280" y="9913"/>
                  </a:lnTo>
                  <a:cubicBezTo>
                    <a:pt x="9280" y="9564"/>
                    <a:pt x="9565" y="9279"/>
                    <a:pt x="9913" y="9279"/>
                  </a:cubicBezTo>
                  <a:lnTo>
                    <a:pt x="13112" y="9279"/>
                  </a:lnTo>
                  <a:cubicBezTo>
                    <a:pt x="13460" y="9279"/>
                    <a:pt x="13745" y="8994"/>
                    <a:pt x="13745" y="8646"/>
                  </a:cubicBezTo>
                  <a:lnTo>
                    <a:pt x="13745" y="5067"/>
                  </a:lnTo>
                  <a:cubicBezTo>
                    <a:pt x="13714" y="4719"/>
                    <a:pt x="13460" y="4434"/>
                    <a:pt x="13112" y="4434"/>
                  </a:cubicBezTo>
                  <a:lnTo>
                    <a:pt x="9913" y="4434"/>
                  </a:lnTo>
                  <a:cubicBezTo>
                    <a:pt x="9565" y="4434"/>
                    <a:pt x="9280" y="4181"/>
                    <a:pt x="9280" y="3832"/>
                  </a:cubicBezTo>
                  <a:lnTo>
                    <a:pt x="9280" y="634"/>
                  </a:lnTo>
                  <a:cubicBezTo>
                    <a:pt x="9280" y="285"/>
                    <a:pt x="8995" y="0"/>
                    <a:pt x="8647" y="0"/>
                  </a:cubicBezTo>
                  <a:close/>
                </a:path>
              </a:pathLst>
            </a:custGeom>
            <a:solidFill>
              <a:srgbClr val="F2B8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
            <p:cNvSpPr/>
            <p:nvPr/>
          </p:nvSpPr>
          <p:spPr>
            <a:xfrm>
              <a:off x="3386800" y="3473050"/>
              <a:ext cx="7950" cy="19025"/>
            </a:xfrm>
            <a:custGeom>
              <a:rect b="b" l="l" r="r" t="t"/>
              <a:pathLst>
                <a:path extrusionOk="0" h="761" w="318">
                  <a:moveTo>
                    <a:pt x="318" y="760"/>
                  </a:moveTo>
                  <a:cubicBezTo>
                    <a:pt x="191" y="507"/>
                    <a:pt x="64" y="253"/>
                    <a:pt x="1" y="0"/>
                  </a:cubicBezTo>
                  <a:cubicBezTo>
                    <a:pt x="64" y="253"/>
                    <a:pt x="191" y="507"/>
                    <a:pt x="318" y="760"/>
                  </a:cubicBezTo>
                  <a:close/>
                </a:path>
              </a:pathLst>
            </a:custGeom>
            <a:solidFill>
              <a:srgbClr val="F2B8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
            <p:cNvSpPr/>
            <p:nvPr/>
          </p:nvSpPr>
          <p:spPr>
            <a:xfrm>
              <a:off x="3386800" y="3245025"/>
              <a:ext cx="194000" cy="246450"/>
            </a:xfrm>
            <a:custGeom>
              <a:rect b="b" l="l" r="r" t="t"/>
              <a:pathLst>
                <a:path extrusionOk="0" h="9858" w="7760">
                  <a:moveTo>
                    <a:pt x="6715" y="0"/>
                  </a:moveTo>
                  <a:lnTo>
                    <a:pt x="3801" y="2882"/>
                  </a:lnTo>
                  <a:lnTo>
                    <a:pt x="3809" y="2890"/>
                  </a:lnTo>
                  <a:lnTo>
                    <a:pt x="6715" y="0"/>
                  </a:lnTo>
                  <a:close/>
                  <a:moveTo>
                    <a:pt x="3809" y="2890"/>
                  </a:moveTo>
                  <a:lnTo>
                    <a:pt x="888" y="5796"/>
                  </a:lnTo>
                  <a:cubicBezTo>
                    <a:pt x="444" y="6239"/>
                    <a:pt x="159" y="6778"/>
                    <a:pt x="1" y="7316"/>
                  </a:cubicBezTo>
                  <a:cubicBezTo>
                    <a:pt x="159" y="7886"/>
                    <a:pt x="444" y="8393"/>
                    <a:pt x="888" y="8836"/>
                  </a:cubicBezTo>
                  <a:cubicBezTo>
                    <a:pt x="1553" y="9517"/>
                    <a:pt x="2431" y="9857"/>
                    <a:pt x="3310" y="9857"/>
                  </a:cubicBezTo>
                  <a:cubicBezTo>
                    <a:pt x="4189" y="9857"/>
                    <a:pt x="5068" y="9517"/>
                    <a:pt x="5733" y="8836"/>
                  </a:cubicBezTo>
                  <a:lnTo>
                    <a:pt x="7760" y="6841"/>
                  </a:lnTo>
                  <a:lnTo>
                    <a:pt x="3809" y="2890"/>
                  </a:lnTo>
                  <a:close/>
                </a:path>
              </a:pathLst>
            </a:custGeom>
            <a:solidFill>
              <a:srgbClr val="F2B8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
            <p:cNvSpPr/>
            <p:nvPr/>
          </p:nvSpPr>
          <p:spPr>
            <a:xfrm>
              <a:off x="3396300" y="3494425"/>
              <a:ext cx="4000" cy="6350"/>
            </a:xfrm>
            <a:custGeom>
              <a:rect b="b" l="l" r="r" t="t"/>
              <a:pathLst>
                <a:path extrusionOk="0" h="254" w="160">
                  <a:moveTo>
                    <a:pt x="159" y="253"/>
                  </a:moveTo>
                  <a:cubicBezTo>
                    <a:pt x="96" y="158"/>
                    <a:pt x="33" y="95"/>
                    <a:pt x="1" y="0"/>
                  </a:cubicBezTo>
                  <a:cubicBezTo>
                    <a:pt x="33" y="95"/>
                    <a:pt x="96" y="158"/>
                    <a:pt x="159" y="253"/>
                  </a:cubicBezTo>
                  <a:close/>
                </a:path>
              </a:pathLst>
            </a:custGeom>
            <a:solidFill>
              <a:srgbClr val="F2B8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
            <p:cNvSpPr/>
            <p:nvPr/>
          </p:nvSpPr>
          <p:spPr>
            <a:xfrm>
              <a:off x="3401850" y="3503125"/>
              <a:ext cx="7150" cy="7950"/>
            </a:xfrm>
            <a:custGeom>
              <a:rect b="b" l="l" r="r" t="t"/>
              <a:pathLst>
                <a:path extrusionOk="0" h="318" w="286">
                  <a:moveTo>
                    <a:pt x="286" y="317"/>
                  </a:moveTo>
                  <a:cubicBezTo>
                    <a:pt x="191" y="222"/>
                    <a:pt x="96" y="127"/>
                    <a:pt x="1" y="0"/>
                  </a:cubicBezTo>
                  <a:cubicBezTo>
                    <a:pt x="96" y="127"/>
                    <a:pt x="191" y="222"/>
                    <a:pt x="286" y="317"/>
                  </a:cubicBezTo>
                  <a:close/>
                </a:path>
              </a:pathLst>
            </a:custGeom>
            <a:solidFill>
              <a:srgbClr val="F2B8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
            <p:cNvSpPr/>
            <p:nvPr/>
          </p:nvSpPr>
          <p:spPr>
            <a:xfrm>
              <a:off x="3385225" y="3427900"/>
              <a:ext cx="1600" cy="10325"/>
            </a:xfrm>
            <a:custGeom>
              <a:rect b="b" l="l" r="r" t="t"/>
              <a:pathLst>
                <a:path extrusionOk="0" h="413" w="64">
                  <a:moveTo>
                    <a:pt x="1" y="413"/>
                  </a:moveTo>
                  <a:cubicBezTo>
                    <a:pt x="1" y="286"/>
                    <a:pt x="32" y="159"/>
                    <a:pt x="64" y="1"/>
                  </a:cubicBezTo>
                  <a:cubicBezTo>
                    <a:pt x="32" y="159"/>
                    <a:pt x="1" y="286"/>
                    <a:pt x="1" y="413"/>
                  </a:cubicBezTo>
                  <a:close/>
                </a:path>
              </a:pathLst>
            </a:custGeom>
            <a:solidFill>
              <a:srgbClr val="F2B8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
            <p:cNvSpPr/>
            <p:nvPr/>
          </p:nvSpPr>
          <p:spPr>
            <a:xfrm>
              <a:off x="3384425" y="3461950"/>
              <a:ext cx="2400" cy="8750"/>
            </a:xfrm>
            <a:custGeom>
              <a:rect b="b" l="l" r="r" t="t"/>
              <a:pathLst>
                <a:path extrusionOk="0" h="350" w="96">
                  <a:moveTo>
                    <a:pt x="96" y="349"/>
                  </a:moveTo>
                  <a:cubicBezTo>
                    <a:pt x="64" y="222"/>
                    <a:pt x="33" y="127"/>
                    <a:pt x="1" y="1"/>
                  </a:cubicBezTo>
                  <a:cubicBezTo>
                    <a:pt x="33" y="127"/>
                    <a:pt x="64" y="222"/>
                    <a:pt x="96" y="349"/>
                  </a:cubicBezTo>
                  <a:close/>
                </a:path>
              </a:pathLst>
            </a:custGeom>
            <a:solidFill>
              <a:srgbClr val="F2B8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
            <p:cNvSpPr/>
            <p:nvPr/>
          </p:nvSpPr>
          <p:spPr>
            <a:xfrm>
              <a:off x="3383650" y="3439000"/>
              <a:ext cx="800" cy="21400"/>
            </a:xfrm>
            <a:custGeom>
              <a:rect b="b" l="l" r="r" t="t"/>
              <a:pathLst>
                <a:path extrusionOk="0" h="856" w="32">
                  <a:moveTo>
                    <a:pt x="32" y="0"/>
                  </a:moveTo>
                  <a:cubicBezTo>
                    <a:pt x="0" y="285"/>
                    <a:pt x="0" y="570"/>
                    <a:pt x="32" y="855"/>
                  </a:cubicBezTo>
                  <a:cubicBezTo>
                    <a:pt x="0" y="570"/>
                    <a:pt x="0" y="285"/>
                    <a:pt x="32" y="0"/>
                  </a:cubicBezTo>
                  <a:close/>
                </a:path>
              </a:pathLst>
            </a:custGeom>
            <a:solidFill>
              <a:srgbClr val="F2B8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
            <p:cNvSpPr/>
            <p:nvPr/>
          </p:nvSpPr>
          <p:spPr>
            <a:xfrm>
              <a:off x="3602950" y="3366150"/>
              <a:ext cx="72875" cy="72875"/>
            </a:xfrm>
            <a:custGeom>
              <a:rect b="b" l="l" r="r" t="t"/>
              <a:pathLst>
                <a:path extrusionOk="0" h="2915" w="2915">
                  <a:moveTo>
                    <a:pt x="1" y="2914"/>
                  </a:moveTo>
                  <a:lnTo>
                    <a:pt x="2914" y="1"/>
                  </a:lnTo>
                  <a:close/>
                </a:path>
              </a:pathLst>
            </a:custGeom>
            <a:solidFill>
              <a:srgbClr val="85B7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
            <p:cNvSpPr/>
            <p:nvPr/>
          </p:nvSpPr>
          <p:spPr>
            <a:xfrm>
              <a:off x="3697950" y="3316275"/>
              <a:ext cx="2400" cy="9525"/>
            </a:xfrm>
            <a:custGeom>
              <a:rect b="b" l="l" r="r" t="t"/>
              <a:pathLst>
                <a:path extrusionOk="0" h="381" w="96">
                  <a:moveTo>
                    <a:pt x="96" y="1"/>
                  </a:moveTo>
                  <a:cubicBezTo>
                    <a:pt x="64" y="127"/>
                    <a:pt x="33" y="254"/>
                    <a:pt x="1" y="381"/>
                  </a:cubicBezTo>
                  <a:cubicBezTo>
                    <a:pt x="33" y="254"/>
                    <a:pt x="64" y="127"/>
                    <a:pt x="96" y="1"/>
                  </a:cubicBezTo>
                  <a:close/>
                </a:path>
              </a:pathLst>
            </a:custGeom>
            <a:solidFill>
              <a:srgbClr val="85B7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
            <p:cNvSpPr/>
            <p:nvPr/>
          </p:nvSpPr>
          <p:spPr>
            <a:xfrm>
              <a:off x="3690050" y="3327350"/>
              <a:ext cx="7925" cy="19050"/>
            </a:xfrm>
            <a:custGeom>
              <a:rect b="b" l="l" r="r" t="t"/>
              <a:pathLst>
                <a:path extrusionOk="0" h="762" w="317">
                  <a:moveTo>
                    <a:pt x="317" y="1"/>
                  </a:moveTo>
                  <a:cubicBezTo>
                    <a:pt x="253" y="286"/>
                    <a:pt x="127" y="539"/>
                    <a:pt x="0" y="761"/>
                  </a:cubicBezTo>
                  <a:cubicBezTo>
                    <a:pt x="127" y="539"/>
                    <a:pt x="253" y="286"/>
                    <a:pt x="317" y="1"/>
                  </a:cubicBezTo>
                  <a:close/>
                </a:path>
              </a:pathLst>
            </a:custGeom>
            <a:solidFill>
              <a:srgbClr val="85B7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
            <p:cNvSpPr/>
            <p:nvPr/>
          </p:nvSpPr>
          <p:spPr>
            <a:xfrm>
              <a:off x="3697950" y="3283025"/>
              <a:ext cx="1625" cy="10325"/>
            </a:xfrm>
            <a:custGeom>
              <a:rect b="b" l="l" r="r" t="t"/>
              <a:pathLst>
                <a:path extrusionOk="0" h="413" w="65">
                  <a:moveTo>
                    <a:pt x="1" y="1"/>
                  </a:moveTo>
                  <a:cubicBezTo>
                    <a:pt x="33" y="127"/>
                    <a:pt x="64" y="254"/>
                    <a:pt x="64" y="412"/>
                  </a:cubicBezTo>
                  <a:cubicBezTo>
                    <a:pt x="64" y="254"/>
                    <a:pt x="33" y="127"/>
                    <a:pt x="1" y="1"/>
                  </a:cubicBezTo>
                  <a:close/>
                </a:path>
              </a:pathLst>
            </a:custGeom>
            <a:solidFill>
              <a:srgbClr val="85B7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
            <p:cNvSpPr/>
            <p:nvPr/>
          </p:nvSpPr>
          <p:spPr>
            <a:xfrm>
              <a:off x="3481825" y="3219500"/>
              <a:ext cx="216150" cy="196550"/>
            </a:xfrm>
            <a:custGeom>
              <a:rect b="b" l="l" r="r" t="t"/>
              <a:pathLst>
                <a:path extrusionOk="0" h="7862" w="8646">
                  <a:moveTo>
                    <a:pt x="5336" y="0"/>
                  </a:moveTo>
                  <a:cubicBezTo>
                    <a:pt x="4458" y="0"/>
                    <a:pt x="3579" y="341"/>
                    <a:pt x="2914" y="1021"/>
                  </a:cubicBezTo>
                  <a:lnTo>
                    <a:pt x="0" y="3903"/>
                  </a:lnTo>
                  <a:lnTo>
                    <a:pt x="3959" y="7862"/>
                  </a:lnTo>
                  <a:lnTo>
                    <a:pt x="7759" y="4062"/>
                  </a:lnTo>
                  <a:cubicBezTo>
                    <a:pt x="8202" y="3618"/>
                    <a:pt x="8487" y="3080"/>
                    <a:pt x="8646" y="2542"/>
                  </a:cubicBezTo>
                  <a:cubicBezTo>
                    <a:pt x="8487" y="1971"/>
                    <a:pt x="8202" y="1433"/>
                    <a:pt x="7759" y="1021"/>
                  </a:cubicBezTo>
                  <a:cubicBezTo>
                    <a:pt x="7094" y="341"/>
                    <a:pt x="6215" y="0"/>
                    <a:pt x="533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
            <p:cNvSpPr/>
            <p:nvPr/>
          </p:nvSpPr>
          <p:spPr>
            <a:xfrm>
              <a:off x="3699550" y="3294100"/>
              <a:ext cx="1600" cy="21400"/>
            </a:xfrm>
            <a:custGeom>
              <a:rect b="b" l="l" r="r" t="t"/>
              <a:pathLst>
                <a:path extrusionOk="0" h="856" w="64">
                  <a:moveTo>
                    <a:pt x="32" y="856"/>
                  </a:moveTo>
                  <a:cubicBezTo>
                    <a:pt x="64" y="571"/>
                    <a:pt x="64" y="286"/>
                    <a:pt x="0" y="1"/>
                  </a:cubicBezTo>
                  <a:cubicBezTo>
                    <a:pt x="64" y="286"/>
                    <a:pt x="64" y="571"/>
                    <a:pt x="32" y="856"/>
                  </a:cubicBezTo>
                  <a:close/>
                </a:path>
              </a:pathLst>
            </a:custGeom>
            <a:solidFill>
              <a:srgbClr val="85B7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
            <p:cNvSpPr/>
            <p:nvPr/>
          </p:nvSpPr>
          <p:spPr>
            <a:xfrm>
              <a:off x="3684500" y="3348750"/>
              <a:ext cx="3975" cy="7150"/>
            </a:xfrm>
            <a:custGeom>
              <a:rect b="b" l="l" r="r" t="t"/>
              <a:pathLst>
                <a:path extrusionOk="0" h="286" w="159">
                  <a:moveTo>
                    <a:pt x="159" y="0"/>
                  </a:moveTo>
                  <a:cubicBezTo>
                    <a:pt x="127" y="95"/>
                    <a:pt x="64" y="190"/>
                    <a:pt x="0" y="285"/>
                  </a:cubicBezTo>
                  <a:cubicBezTo>
                    <a:pt x="64" y="190"/>
                    <a:pt x="127" y="95"/>
                    <a:pt x="159" y="0"/>
                  </a:cubicBezTo>
                  <a:close/>
                </a:path>
              </a:pathLst>
            </a:custGeom>
            <a:solidFill>
              <a:srgbClr val="85B7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
            <p:cNvSpPr/>
            <p:nvPr/>
          </p:nvSpPr>
          <p:spPr>
            <a:xfrm>
              <a:off x="3675800" y="3358250"/>
              <a:ext cx="7150" cy="7925"/>
            </a:xfrm>
            <a:custGeom>
              <a:rect b="b" l="l" r="r" t="t"/>
              <a:pathLst>
                <a:path extrusionOk="0" h="317" w="286">
                  <a:moveTo>
                    <a:pt x="0" y="317"/>
                  </a:moveTo>
                  <a:cubicBezTo>
                    <a:pt x="95" y="222"/>
                    <a:pt x="190" y="95"/>
                    <a:pt x="285" y="0"/>
                  </a:cubicBezTo>
                  <a:cubicBezTo>
                    <a:pt x="190" y="95"/>
                    <a:pt x="95" y="222"/>
                    <a:pt x="0" y="317"/>
                  </a:cubicBezTo>
                  <a:close/>
                </a:path>
              </a:pathLst>
            </a:custGeom>
            <a:solidFill>
              <a:srgbClr val="85B7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
            <p:cNvSpPr/>
            <p:nvPr/>
          </p:nvSpPr>
          <p:spPr>
            <a:xfrm>
              <a:off x="3386800" y="3470675"/>
              <a:ext cx="25" cy="2400"/>
            </a:xfrm>
            <a:custGeom>
              <a:rect b="b" l="l" r="r" t="t"/>
              <a:pathLst>
                <a:path extrusionOk="0" h="96" w="1">
                  <a:moveTo>
                    <a:pt x="1" y="95"/>
                  </a:moveTo>
                  <a:cubicBezTo>
                    <a:pt x="1" y="63"/>
                    <a:pt x="1" y="32"/>
                    <a:pt x="1" y="0"/>
                  </a:cubicBezTo>
                  <a:cubicBezTo>
                    <a:pt x="1" y="32"/>
                    <a:pt x="1" y="63"/>
                    <a:pt x="1" y="95"/>
                  </a:cubicBezTo>
                  <a:close/>
                </a:path>
              </a:pathLst>
            </a:custGeom>
            <a:solidFill>
              <a:srgbClr val="C647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
            <p:cNvSpPr/>
            <p:nvPr/>
          </p:nvSpPr>
          <p:spPr>
            <a:xfrm>
              <a:off x="3408975" y="3511050"/>
              <a:ext cx="25" cy="25"/>
            </a:xfrm>
            <a:custGeom>
              <a:rect b="b" l="l" r="r" t="t"/>
              <a:pathLst>
                <a:path extrusionOk="0" h="1" w="1">
                  <a:moveTo>
                    <a:pt x="1" y="0"/>
                  </a:moveTo>
                  <a:lnTo>
                    <a:pt x="1" y="0"/>
                  </a:lnTo>
                  <a:lnTo>
                    <a:pt x="1" y="0"/>
                  </a:lnTo>
                  <a:close/>
                </a:path>
              </a:pathLst>
            </a:custGeom>
            <a:solidFill>
              <a:srgbClr val="C647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
            <p:cNvSpPr/>
            <p:nvPr/>
          </p:nvSpPr>
          <p:spPr>
            <a:xfrm>
              <a:off x="3400275" y="3500750"/>
              <a:ext cx="1600" cy="2400"/>
            </a:xfrm>
            <a:custGeom>
              <a:rect b="b" l="l" r="r" t="t"/>
              <a:pathLst>
                <a:path extrusionOk="0" h="96" w="64">
                  <a:moveTo>
                    <a:pt x="64" y="95"/>
                  </a:moveTo>
                  <a:lnTo>
                    <a:pt x="0" y="0"/>
                  </a:lnTo>
                  <a:close/>
                </a:path>
              </a:pathLst>
            </a:custGeom>
            <a:solidFill>
              <a:srgbClr val="C647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
            <p:cNvSpPr/>
            <p:nvPr/>
          </p:nvSpPr>
          <p:spPr>
            <a:xfrm>
              <a:off x="3384425" y="3460375"/>
              <a:ext cx="25" cy="1600"/>
            </a:xfrm>
            <a:custGeom>
              <a:rect b="b" l="l" r="r" t="t"/>
              <a:pathLst>
                <a:path extrusionOk="0" h="64" w="1">
                  <a:moveTo>
                    <a:pt x="1" y="64"/>
                  </a:moveTo>
                  <a:cubicBezTo>
                    <a:pt x="1" y="32"/>
                    <a:pt x="1" y="32"/>
                    <a:pt x="1" y="0"/>
                  </a:cubicBezTo>
                  <a:cubicBezTo>
                    <a:pt x="1" y="32"/>
                    <a:pt x="1" y="32"/>
                    <a:pt x="1" y="64"/>
                  </a:cubicBezTo>
                  <a:close/>
                </a:path>
              </a:pathLst>
            </a:custGeom>
            <a:solidFill>
              <a:srgbClr val="C647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
            <p:cNvSpPr/>
            <p:nvPr/>
          </p:nvSpPr>
          <p:spPr>
            <a:xfrm>
              <a:off x="3394725" y="3492050"/>
              <a:ext cx="1600" cy="2400"/>
            </a:xfrm>
            <a:custGeom>
              <a:rect b="b" l="l" r="r" t="t"/>
              <a:pathLst>
                <a:path extrusionOk="0" h="96" w="64">
                  <a:moveTo>
                    <a:pt x="64" y="95"/>
                  </a:moveTo>
                  <a:cubicBezTo>
                    <a:pt x="32" y="63"/>
                    <a:pt x="1" y="32"/>
                    <a:pt x="1" y="0"/>
                  </a:cubicBezTo>
                  <a:cubicBezTo>
                    <a:pt x="1" y="32"/>
                    <a:pt x="32" y="63"/>
                    <a:pt x="64" y="95"/>
                  </a:cubicBezTo>
                  <a:close/>
                </a:path>
              </a:pathLst>
            </a:custGeom>
            <a:solidFill>
              <a:srgbClr val="C647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
            <p:cNvSpPr/>
            <p:nvPr/>
          </p:nvSpPr>
          <p:spPr>
            <a:xfrm>
              <a:off x="3697950" y="3325775"/>
              <a:ext cx="25" cy="1600"/>
            </a:xfrm>
            <a:custGeom>
              <a:rect b="b" l="l" r="r" t="t"/>
              <a:pathLst>
                <a:path extrusionOk="0" h="64" w="1">
                  <a:moveTo>
                    <a:pt x="1" y="1"/>
                  </a:moveTo>
                  <a:cubicBezTo>
                    <a:pt x="1" y="1"/>
                    <a:pt x="1" y="32"/>
                    <a:pt x="1" y="64"/>
                  </a:cubicBezTo>
                  <a:cubicBezTo>
                    <a:pt x="1" y="32"/>
                    <a:pt x="1" y="32"/>
                    <a:pt x="1" y="1"/>
                  </a:cubicBezTo>
                  <a:close/>
                </a:path>
              </a:pathLst>
            </a:custGeom>
            <a:solidFill>
              <a:srgbClr val="C647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
            <p:cNvSpPr/>
            <p:nvPr/>
          </p:nvSpPr>
          <p:spPr>
            <a:xfrm>
              <a:off x="3688450" y="3346375"/>
              <a:ext cx="1625" cy="2400"/>
            </a:xfrm>
            <a:custGeom>
              <a:rect b="b" l="l" r="r" t="t"/>
              <a:pathLst>
                <a:path extrusionOk="0" h="96" w="65">
                  <a:moveTo>
                    <a:pt x="64" y="0"/>
                  </a:moveTo>
                  <a:cubicBezTo>
                    <a:pt x="64" y="32"/>
                    <a:pt x="32" y="63"/>
                    <a:pt x="1" y="95"/>
                  </a:cubicBezTo>
                  <a:cubicBezTo>
                    <a:pt x="32" y="63"/>
                    <a:pt x="64" y="32"/>
                    <a:pt x="64" y="0"/>
                  </a:cubicBezTo>
                  <a:close/>
                </a:path>
              </a:pathLst>
            </a:custGeom>
            <a:solidFill>
              <a:srgbClr val="C647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
            <p:cNvSpPr/>
            <p:nvPr/>
          </p:nvSpPr>
          <p:spPr>
            <a:xfrm>
              <a:off x="3682925" y="3355875"/>
              <a:ext cx="1600" cy="2400"/>
            </a:xfrm>
            <a:custGeom>
              <a:rect b="b" l="l" r="r" t="t"/>
              <a:pathLst>
                <a:path extrusionOk="0" h="96" w="64">
                  <a:moveTo>
                    <a:pt x="63" y="0"/>
                  </a:moveTo>
                  <a:lnTo>
                    <a:pt x="63" y="0"/>
                  </a:lnTo>
                  <a:cubicBezTo>
                    <a:pt x="32" y="32"/>
                    <a:pt x="0" y="63"/>
                    <a:pt x="0" y="95"/>
                  </a:cubicBezTo>
                  <a:lnTo>
                    <a:pt x="63" y="0"/>
                  </a:lnTo>
                  <a:close/>
                </a:path>
              </a:pathLst>
            </a:custGeom>
            <a:solidFill>
              <a:srgbClr val="C647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
            <p:cNvSpPr/>
            <p:nvPr/>
          </p:nvSpPr>
          <p:spPr>
            <a:xfrm>
              <a:off x="3699550" y="3315475"/>
              <a:ext cx="800" cy="825"/>
            </a:xfrm>
            <a:custGeom>
              <a:rect b="b" l="l" r="r" t="t"/>
              <a:pathLst>
                <a:path extrusionOk="0" h="33" w="32">
                  <a:moveTo>
                    <a:pt x="32" y="1"/>
                  </a:moveTo>
                  <a:cubicBezTo>
                    <a:pt x="32" y="1"/>
                    <a:pt x="32" y="33"/>
                    <a:pt x="0" y="33"/>
                  </a:cubicBezTo>
                  <a:cubicBezTo>
                    <a:pt x="32" y="33"/>
                    <a:pt x="32" y="1"/>
                    <a:pt x="32" y="1"/>
                  </a:cubicBezTo>
                  <a:close/>
                </a:path>
              </a:pathLst>
            </a:custGeom>
            <a:solidFill>
              <a:srgbClr val="C647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
            <p:cNvSpPr/>
            <p:nvPr/>
          </p:nvSpPr>
          <p:spPr>
            <a:xfrm>
              <a:off x="3697950" y="3283025"/>
              <a:ext cx="25" cy="25"/>
            </a:xfrm>
            <a:custGeom>
              <a:rect b="b" l="l" r="r" t="t"/>
              <a:pathLst>
                <a:path extrusionOk="0" h="1" w="1">
                  <a:moveTo>
                    <a:pt x="1" y="1"/>
                  </a:moveTo>
                  <a:close/>
                </a:path>
              </a:pathLst>
            </a:custGeom>
            <a:solidFill>
              <a:srgbClr val="C647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
            <p:cNvSpPr/>
            <p:nvPr/>
          </p:nvSpPr>
          <p:spPr>
            <a:xfrm>
              <a:off x="3386800" y="3427900"/>
              <a:ext cx="25" cy="25"/>
            </a:xfrm>
            <a:custGeom>
              <a:rect b="b" l="l" r="r" t="t"/>
              <a:pathLst>
                <a:path extrusionOk="0" h="1" w="1">
                  <a:moveTo>
                    <a:pt x="1" y="1"/>
                  </a:moveTo>
                  <a:lnTo>
                    <a:pt x="1" y="1"/>
                  </a:lnTo>
                  <a:close/>
                </a:path>
              </a:pathLst>
            </a:custGeom>
            <a:solidFill>
              <a:srgbClr val="C647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
            <p:cNvSpPr/>
            <p:nvPr/>
          </p:nvSpPr>
          <p:spPr>
            <a:xfrm>
              <a:off x="3699550" y="3293325"/>
              <a:ext cx="25" cy="800"/>
            </a:xfrm>
            <a:custGeom>
              <a:rect b="b" l="l" r="r" t="t"/>
              <a:pathLst>
                <a:path extrusionOk="0" h="32" w="1">
                  <a:moveTo>
                    <a:pt x="0" y="0"/>
                  </a:moveTo>
                  <a:cubicBezTo>
                    <a:pt x="0" y="0"/>
                    <a:pt x="0" y="32"/>
                    <a:pt x="0" y="32"/>
                  </a:cubicBezTo>
                  <a:cubicBezTo>
                    <a:pt x="0" y="32"/>
                    <a:pt x="0" y="0"/>
                    <a:pt x="0" y="0"/>
                  </a:cubicBezTo>
                  <a:close/>
                </a:path>
              </a:pathLst>
            </a:custGeom>
            <a:solidFill>
              <a:srgbClr val="C647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
            <p:cNvSpPr/>
            <p:nvPr/>
          </p:nvSpPr>
          <p:spPr>
            <a:xfrm>
              <a:off x="3384425" y="3438200"/>
              <a:ext cx="25" cy="825"/>
            </a:xfrm>
            <a:custGeom>
              <a:rect b="b" l="l" r="r" t="t"/>
              <a:pathLst>
                <a:path extrusionOk="0" h="33" w="1">
                  <a:moveTo>
                    <a:pt x="1" y="32"/>
                  </a:moveTo>
                  <a:cubicBezTo>
                    <a:pt x="1" y="32"/>
                    <a:pt x="1" y="32"/>
                    <a:pt x="1" y="1"/>
                  </a:cubicBezTo>
                  <a:cubicBezTo>
                    <a:pt x="1" y="32"/>
                    <a:pt x="1" y="32"/>
                    <a:pt x="1" y="32"/>
                  </a:cubicBezTo>
                  <a:close/>
                </a:path>
              </a:pathLst>
            </a:custGeom>
            <a:solidFill>
              <a:srgbClr val="C647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
            <p:cNvSpPr/>
            <p:nvPr/>
          </p:nvSpPr>
          <p:spPr>
            <a:xfrm>
              <a:off x="3383650" y="3416025"/>
              <a:ext cx="219325" cy="119975"/>
            </a:xfrm>
            <a:custGeom>
              <a:rect b="b" l="l" r="r" t="t"/>
              <a:pathLst>
                <a:path extrusionOk="0" h="4799" w="8773">
                  <a:moveTo>
                    <a:pt x="7886" y="1"/>
                  </a:moveTo>
                  <a:lnTo>
                    <a:pt x="5859" y="1996"/>
                  </a:lnTo>
                  <a:cubicBezTo>
                    <a:pt x="5194" y="2677"/>
                    <a:pt x="4315" y="3017"/>
                    <a:pt x="3436" y="3017"/>
                  </a:cubicBezTo>
                  <a:cubicBezTo>
                    <a:pt x="2557" y="3017"/>
                    <a:pt x="1679" y="2677"/>
                    <a:pt x="1014" y="1996"/>
                  </a:cubicBezTo>
                  <a:cubicBezTo>
                    <a:pt x="570" y="1553"/>
                    <a:pt x="285" y="1046"/>
                    <a:pt x="127" y="476"/>
                  </a:cubicBezTo>
                  <a:cubicBezTo>
                    <a:pt x="95" y="603"/>
                    <a:pt x="64" y="761"/>
                    <a:pt x="64" y="888"/>
                  </a:cubicBezTo>
                  <a:cubicBezTo>
                    <a:pt x="64" y="919"/>
                    <a:pt x="32" y="919"/>
                    <a:pt x="32" y="919"/>
                  </a:cubicBezTo>
                  <a:cubicBezTo>
                    <a:pt x="0" y="1204"/>
                    <a:pt x="0" y="1489"/>
                    <a:pt x="32" y="1774"/>
                  </a:cubicBezTo>
                  <a:cubicBezTo>
                    <a:pt x="32" y="1806"/>
                    <a:pt x="32" y="1806"/>
                    <a:pt x="32" y="1838"/>
                  </a:cubicBezTo>
                  <a:cubicBezTo>
                    <a:pt x="64" y="1964"/>
                    <a:pt x="95" y="2059"/>
                    <a:pt x="127" y="2186"/>
                  </a:cubicBezTo>
                  <a:cubicBezTo>
                    <a:pt x="127" y="2218"/>
                    <a:pt x="127" y="2249"/>
                    <a:pt x="127" y="2281"/>
                  </a:cubicBezTo>
                  <a:cubicBezTo>
                    <a:pt x="190" y="2534"/>
                    <a:pt x="317" y="2788"/>
                    <a:pt x="444" y="3041"/>
                  </a:cubicBezTo>
                  <a:cubicBezTo>
                    <a:pt x="444" y="3073"/>
                    <a:pt x="475" y="3104"/>
                    <a:pt x="507" y="3136"/>
                  </a:cubicBezTo>
                  <a:cubicBezTo>
                    <a:pt x="539" y="3231"/>
                    <a:pt x="602" y="3294"/>
                    <a:pt x="665" y="3389"/>
                  </a:cubicBezTo>
                  <a:lnTo>
                    <a:pt x="729" y="3484"/>
                  </a:lnTo>
                  <a:cubicBezTo>
                    <a:pt x="824" y="3611"/>
                    <a:pt x="919" y="3706"/>
                    <a:pt x="1014" y="3801"/>
                  </a:cubicBezTo>
                  <a:cubicBezTo>
                    <a:pt x="1679" y="4466"/>
                    <a:pt x="2557" y="4799"/>
                    <a:pt x="3436" y="4799"/>
                  </a:cubicBezTo>
                  <a:cubicBezTo>
                    <a:pt x="4315" y="4799"/>
                    <a:pt x="5194" y="4466"/>
                    <a:pt x="5859" y="3801"/>
                  </a:cubicBezTo>
                  <a:lnTo>
                    <a:pt x="8773" y="888"/>
                  </a:lnTo>
                  <a:lnTo>
                    <a:pt x="7886" y="1"/>
                  </a:lnTo>
                  <a:close/>
                </a:path>
              </a:pathLst>
            </a:custGeom>
            <a:solidFill>
              <a:srgbClr val="F2B8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
            <p:cNvSpPr/>
            <p:nvPr/>
          </p:nvSpPr>
          <p:spPr>
            <a:xfrm>
              <a:off x="3383650" y="3416025"/>
              <a:ext cx="219325" cy="119975"/>
            </a:xfrm>
            <a:custGeom>
              <a:rect b="b" l="l" r="r" t="t"/>
              <a:pathLst>
                <a:path extrusionOk="0" h="4799" w="8773">
                  <a:moveTo>
                    <a:pt x="7886" y="1"/>
                  </a:moveTo>
                  <a:lnTo>
                    <a:pt x="5859" y="1996"/>
                  </a:lnTo>
                  <a:cubicBezTo>
                    <a:pt x="5194" y="2677"/>
                    <a:pt x="4315" y="3017"/>
                    <a:pt x="3436" y="3017"/>
                  </a:cubicBezTo>
                  <a:cubicBezTo>
                    <a:pt x="2557" y="3017"/>
                    <a:pt x="1679" y="2677"/>
                    <a:pt x="1014" y="1996"/>
                  </a:cubicBezTo>
                  <a:cubicBezTo>
                    <a:pt x="570" y="1553"/>
                    <a:pt x="285" y="1046"/>
                    <a:pt x="127" y="476"/>
                  </a:cubicBezTo>
                  <a:cubicBezTo>
                    <a:pt x="95" y="603"/>
                    <a:pt x="64" y="761"/>
                    <a:pt x="64" y="888"/>
                  </a:cubicBezTo>
                  <a:cubicBezTo>
                    <a:pt x="64" y="919"/>
                    <a:pt x="32" y="919"/>
                    <a:pt x="32" y="919"/>
                  </a:cubicBezTo>
                  <a:cubicBezTo>
                    <a:pt x="0" y="1204"/>
                    <a:pt x="0" y="1489"/>
                    <a:pt x="32" y="1774"/>
                  </a:cubicBezTo>
                  <a:cubicBezTo>
                    <a:pt x="32" y="1806"/>
                    <a:pt x="32" y="1806"/>
                    <a:pt x="32" y="1838"/>
                  </a:cubicBezTo>
                  <a:cubicBezTo>
                    <a:pt x="64" y="1964"/>
                    <a:pt x="95" y="2059"/>
                    <a:pt x="127" y="2186"/>
                  </a:cubicBezTo>
                  <a:cubicBezTo>
                    <a:pt x="127" y="2218"/>
                    <a:pt x="127" y="2249"/>
                    <a:pt x="127" y="2281"/>
                  </a:cubicBezTo>
                  <a:cubicBezTo>
                    <a:pt x="190" y="2534"/>
                    <a:pt x="317" y="2788"/>
                    <a:pt x="444" y="3041"/>
                  </a:cubicBezTo>
                  <a:cubicBezTo>
                    <a:pt x="444" y="3073"/>
                    <a:pt x="475" y="3104"/>
                    <a:pt x="507" y="3136"/>
                  </a:cubicBezTo>
                  <a:cubicBezTo>
                    <a:pt x="539" y="3231"/>
                    <a:pt x="602" y="3294"/>
                    <a:pt x="665" y="3389"/>
                  </a:cubicBezTo>
                  <a:lnTo>
                    <a:pt x="729" y="3484"/>
                  </a:lnTo>
                  <a:cubicBezTo>
                    <a:pt x="824" y="3611"/>
                    <a:pt x="919" y="3706"/>
                    <a:pt x="1014" y="3801"/>
                  </a:cubicBezTo>
                  <a:cubicBezTo>
                    <a:pt x="1679" y="4466"/>
                    <a:pt x="2557" y="4799"/>
                    <a:pt x="3436" y="4799"/>
                  </a:cubicBezTo>
                  <a:cubicBezTo>
                    <a:pt x="4315" y="4799"/>
                    <a:pt x="5194" y="4466"/>
                    <a:pt x="5859" y="3801"/>
                  </a:cubicBezTo>
                  <a:lnTo>
                    <a:pt x="8773" y="888"/>
                  </a:lnTo>
                  <a:lnTo>
                    <a:pt x="7886" y="1"/>
                  </a:lnTo>
                  <a:close/>
                </a:path>
              </a:pathLst>
            </a:custGeom>
            <a:solidFill>
              <a:srgbClr val="E2A7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
            <p:cNvSpPr/>
            <p:nvPr/>
          </p:nvSpPr>
          <p:spPr>
            <a:xfrm>
              <a:off x="3580775" y="3283025"/>
              <a:ext cx="120375" cy="156000"/>
            </a:xfrm>
            <a:custGeom>
              <a:rect b="b" l="l" r="r" t="t"/>
              <a:pathLst>
                <a:path extrusionOk="0" h="6240" w="4815">
                  <a:moveTo>
                    <a:pt x="4688" y="1"/>
                  </a:moveTo>
                  <a:cubicBezTo>
                    <a:pt x="4529" y="539"/>
                    <a:pt x="4244" y="1077"/>
                    <a:pt x="3801" y="1521"/>
                  </a:cubicBezTo>
                  <a:lnTo>
                    <a:pt x="1" y="5321"/>
                  </a:lnTo>
                  <a:lnTo>
                    <a:pt x="888" y="6239"/>
                  </a:lnTo>
                  <a:lnTo>
                    <a:pt x="3801" y="3326"/>
                  </a:lnTo>
                  <a:cubicBezTo>
                    <a:pt x="3896" y="3231"/>
                    <a:pt x="3991" y="3104"/>
                    <a:pt x="4086" y="3009"/>
                  </a:cubicBezTo>
                  <a:cubicBezTo>
                    <a:pt x="4086" y="2977"/>
                    <a:pt x="4118" y="2946"/>
                    <a:pt x="4149" y="2914"/>
                  </a:cubicBezTo>
                  <a:cubicBezTo>
                    <a:pt x="4213" y="2819"/>
                    <a:pt x="4276" y="2724"/>
                    <a:pt x="4308" y="2629"/>
                  </a:cubicBezTo>
                  <a:cubicBezTo>
                    <a:pt x="4339" y="2597"/>
                    <a:pt x="4339" y="2566"/>
                    <a:pt x="4371" y="2534"/>
                  </a:cubicBezTo>
                  <a:cubicBezTo>
                    <a:pt x="4498" y="2312"/>
                    <a:pt x="4624" y="2059"/>
                    <a:pt x="4688" y="1774"/>
                  </a:cubicBezTo>
                  <a:cubicBezTo>
                    <a:pt x="4688" y="1742"/>
                    <a:pt x="4688" y="1742"/>
                    <a:pt x="4688" y="1711"/>
                  </a:cubicBezTo>
                  <a:cubicBezTo>
                    <a:pt x="4720" y="1584"/>
                    <a:pt x="4751" y="1457"/>
                    <a:pt x="4783" y="1331"/>
                  </a:cubicBezTo>
                  <a:cubicBezTo>
                    <a:pt x="4783" y="1331"/>
                    <a:pt x="4783" y="1299"/>
                    <a:pt x="4783" y="1299"/>
                  </a:cubicBezTo>
                  <a:cubicBezTo>
                    <a:pt x="4815" y="1014"/>
                    <a:pt x="4815" y="729"/>
                    <a:pt x="4783" y="444"/>
                  </a:cubicBezTo>
                  <a:cubicBezTo>
                    <a:pt x="4783" y="444"/>
                    <a:pt x="4751" y="412"/>
                    <a:pt x="4751" y="412"/>
                  </a:cubicBezTo>
                  <a:cubicBezTo>
                    <a:pt x="4751" y="286"/>
                    <a:pt x="4720" y="127"/>
                    <a:pt x="4688" y="1"/>
                  </a:cubicBezTo>
                  <a:close/>
                </a:path>
              </a:pathLst>
            </a:custGeom>
            <a:solidFill>
              <a:srgbClr val="85B7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
            <p:cNvSpPr/>
            <p:nvPr/>
          </p:nvSpPr>
          <p:spPr>
            <a:xfrm>
              <a:off x="3580775" y="3283025"/>
              <a:ext cx="120375" cy="156000"/>
            </a:xfrm>
            <a:custGeom>
              <a:rect b="b" l="l" r="r" t="t"/>
              <a:pathLst>
                <a:path extrusionOk="0" h="6240" w="4815">
                  <a:moveTo>
                    <a:pt x="4688" y="1"/>
                  </a:moveTo>
                  <a:cubicBezTo>
                    <a:pt x="4529" y="539"/>
                    <a:pt x="4244" y="1077"/>
                    <a:pt x="3801" y="1521"/>
                  </a:cubicBezTo>
                  <a:lnTo>
                    <a:pt x="1" y="5321"/>
                  </a:lnTo>
                  <a:lnTo>
                    <a:pt x="888" y="6239"/>
                  </a:lnTo>
                  <a:lnTo>
                    <a:pt x="3801" y="3326"/>
                  </a:lnTo>
                  <a:cubicBezTo>
                    <a:pt x="3896" y="3231"/>
                    <a:pt x="3991" y="3104"/>
                    <a:pt x="4086" y="3009"/>
                  </a:cubicBezTo>
                  <a:cubicBezTo>
                    <a:pt x="4086" y="2977"/>
                    <a:pt x="4118" y="2946"/>
                    <a:pt x="4149" y="2914"/>
                  </a:cubicBezTo>
                  <a:cubicBezTo>
                    <a:pt x="4213" y="2819"/>
                    <a:pt x="4276" y="2724"/>
                    <a:pt x="4308" y="2629"/>
                  </a:cubicBezTo>
                  <a:cubicBezTo>
                    <a:pt x="4339" y="2597"/>
                    <a:pt x="4339" y="2566"/>
                    <a:pt x="4371" y="2534"/>
                  </a:cubicBezTo>
                  <a:cubicBezTo>
                    <a:pt x="4498" y="2312"/>
                    <a:pt x="4624" y="2059"/>
                    <a:pt x="4688" y="1774"/>
                  </a:cubicBezTo>
                  <a:cubicBezTo>
                    <a:pt x="4688" y="1742"/>
                    <a:pt x="4688" y="1742"/>
                    <a:pt x="4688" y="1711"/>
                  </a:cubicBezTo>
                  <a:cubicBezTo>
                    <a:pt x="4720" y="1584"/>
                    <a:pt x="4751" y="1457"/>
                    <a:pt x="4783" y="1331"/>
                  </a:cubicBezTo>
                  <a:cubicBezTo>
                    <a:pt x="4783" y="1331"/>
                    <a:pt x="4783" y="1299"/>
                    <a:pt x="4783" y="1299"/>
                  </a:cubicBezTo>
                  <a:cubicBezTo>
                    <a:pt x="4815" y="1014"/>
                    <a:pt x="4815" y="729"/>
                    <a:pt x="4783" y="444"/>
                  </a:cubicBezTo>
                  <a:cubicBezTo>
                    <a:pt x="4783" y="444"/>
                    <a:pt x="4751" y="412"/>
                    <a:pt x="4751" y="412"/>
                  </a:cubicBezTo>
                  <a:cubicBezTo>
                    <a:pt x="4751" y="286"/>
                    <a:pt x="4720" y="127"/>
                    <a:pt x="4688" y="1"/>
                  </a:cubicBezTo>
                  <a:close/>
                </a:path>
              </a:pathLst>
            </a:custGeom>
            <a:solidFill>
              <a:srgbClr val="EDED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
            <p:cNvSpPr/>
            <p:nvPr/>
          </p:nvSpPr>
          <p:spPr>
            <a:xfrm>
              <a:off x="3520600" y="3231575"/>
              <a:ext cx="116425" cy="66525"/>
            </a:xfrm>
            <a:custGeom>
              <a:rect b="b" l="l" r="r" t="t"/>
              <a:pathLst>
                <a:path extrusionOk="0" h="2661" w="4657">
                  <a:moveTo>
                    <a:pt x="856" y="1679"/>
                  </a:moveTo>
                  <a:cubicBezTo>
                    <a:pt x="856" y="1679"/>
                    <a:pt x="2693" y="0"/>
                    <a:pt x="4245" y="285"/>
                  </a:cubicBezTo>
                  <a:cubicBezTo>
                    <a:pt x="4656" y="602"/>
                    <a:pt x="4150" y="1393"/>
                    <a:pt x="3073" y="1869"/>
                  </a:cubicBezTo>
                  <a:cubicBezTo>
                    <a:pt x="2028" y="2344"/>
                    <a:pt x="1" y="2660"/>
                    <a:pt x="856" y="1679"/>
                  </a:cubicBezTo>
                  <a:close/>
                </a:path>
              </a:pathLst>
            </a:custGeom>
            <a:solidFill>
              <a:srgbClr val="EDED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
            <p:cNvSpPr/>
            <p:nvPr/>
          </p:nvSpPr>
          <p:spPr>
            <a:xfrm>
              <a:off x="1231725" y="2331375"/>
              <a:ext cx="1625" cy="10325"/>
            </a:xfrm>
            <a:custGeom>
              <a:rect b="b" l="l" r="r" t="t"/>
              <a:pathLst>
                <a:path extrusionOk="0" h="413" w="65">
                  <a:moveTo>
                    <a:pt x="64" y="1"/>
                  </a:moveTo>
                  <a:lnTo>
                    <a:pt x="64" y="1"/>
                  </a:lnTo>
                  <a:cubicBezTo>
                    <a:pt x="32" y="127"/>
                    <a:pt x="1" y="254"/>
                    <a:pt x="1" y="412"/>
                  </a:cubicBezTo>
                  <a:lnTo>
                    <a:pt x="1" y="412"/>
                  </a:lnTo>
                  <a:cubicBezTo>
                    <a:pt x="1" y="254"/>
                    <a:pt x="32" y="127"/>
                    <a:pt x="64" y="1"/>
                  </a:cubicBezTo>
                  <a:close/>
                </a:path>
              </a:pathLst>
            </a:custGeom>
            <a:solidFill>
              <a:srgbClr val="C647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
            <p:cNvSpPr/>
            <p:nvPr/>
          </p:nvSpPr>
          <p:spPr>
            <a:xfrm>
              <a:off x="1233325" y="2329000"/>
              <a:ext cx="800" cy="2400"/>
            </a:xfrm>
            <a:custGeom>
              <a:rect b="b" l="l" r="r" t="t"/>
              <a:pathLst>
                <a:path extrusionOk="0" h="96" w="32">
                  <a:moveTo>
                    <a:pt x="32" y="1"/>
                  </a:moveTo>
                  <a:cubicBezTo>
                    <a:pt x="32" y="32"/>
                    <a:pt x="32" y="64"/>
                    <a:pt x="0" y="96"/>
                  </a:cubicBezTo>
                  <a:lnTo>
                    <a:pt x="0" y="96"/>
                  </a:lnTo>
                  <a:cubicBezTo>
                    <a:pt x="32" y="64"/>
                    <a:pt x="32" y="32"/>
                    <a:pt x="32" y="1"/>
                  </a:cubicBezTo>
                  <a:close/>
                </a:path>
              </a:pathLst>
            </a:custGeom>
            <a:solidFill>
              <a:srgbClr val="C647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
            <p:cNvSpPr/>
            <p:nvPr/>
          </p:nvSpPr>
          <p:spPr>
            <a:xfrm>
              <a:off x="1350500" y="2365425"/>
              <a:ext cx="193975" cy="173800"/>
            </a:xfrm>
            <a:custGeom>
              <a:rect b="b" l="l" r="r" t="t"/>
              <a:pathLst>
                <a:path extrusionOk="0" h="6952" w="7759">
                  <a:moveTo>
                    <a:pt x="3959" y="0"/>
                  </a:moveTo>
                  <a:lnTo>
                    <a:pt x="3959" y="0"/>
                  </a:lnTo>
                  <a:lnTo>
                    <a:pt x="3959" y="0"/>
                  </a:lnTo>
                  <a:lnTo>
                    <a:pt x="3959" y="0"/>
                  </a:lnTo>
                  <a:close/>
                  <a:moveTo>
                    <a:pt x="3959" y="0"/>
                  </a:moveTo>
                  <a:lnTo>
                    <a:pt x="0" y="3959"/>
                  </a:lnTo>
                  <a:lnTo>
                    <a:pt x="2027" y="5954"/>
                  </a:lnTo>
                  <a:cubicBezTo>
                    <a:pt x="2692" y="6619"/>
                    <a:pt x="3571" y="6952"/>
                    <a:pt x="4450" y="6952"/>
                  </a:cubicBezTo>
                  <a:cubicBezTo>
                    <a:pt x="5328" y="6952"/>
                    <a:pt x="6207" y="6619"/>
                    <a:pt x="6872" y="5954"/>
                  </a:cubicBezTo>
                  <a:cubicBezTo>
                    <a:pt x="7316" y="5511"/>
                    <a:pt x="7601" y="5004"/>
                    <a:pt x="7759" y="4434"/>
                  </a:cubicBezTo>
                  <a:cubicBezTo>
                    <a:pt x="7601" y="3864"/>
                    <a:pt x="7316" y="3357"/>
                    <a:pt x="6872" y="2914"/>
                  </a:cubicBezTo>
                  <a:lnTo>
                    <a:pt x="3959" y="0"/>
                  </a:lnTo>
                  <a:close/>
                </a:path>
              </a:pathLst>
            </a:custGeom>
            <a:solidFill>
              <a:srgbClr val="F2B8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
            <p:cNvSpPr/>
            <p:nvPr/>
          </p:nvSpPr>
          <p:spPr>
            <a:xfrm>
              <a:off x="1240450" y="2292575"/>
              <a:ext cx="15050" cy="21400"/>
            </a:xfrm>
            <a:custGeom>
              <a:rect b="b" l="l" r="r" t="t"/>
              <a:pathLst>
                <a:path extrusionOk="0" h="856" w="602">
                  <a:moveTo>
                    <a:pt x="0" y="856"/>
                  </a:moveTo>
                  <a:cubicBezTo>
                    <a:pt x="158" y="539"/>
                    <a:pt x="348" y="254"/>
                    <a:pt x="602" y="1"/>
                  </a:cubicBezTo>
                  <a:cubicBezTo>
                    <a:pt x="348" y="254"/>
                    <a:pt x="158" y="539"/>
                    <a:pt x="0" y="856"/>
                  </a:cubicBezTo>
                  <a:close/>
                </a:path>
              </a:pathLst>
            </a:custGeom>
            <a:solidFill>
              <a:srgbClr val="C647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
            <p:cNvSpPr/>
            <p:nvPr/>
          </p:nvSpPr>
          <p:spPr>
            <a:xfrm>
              <a:off x="1230950" y="2342450"/>
              <a:ext cx="25" cy="3200"/>
            </a:xfrm>
            <a:custGeom>
              <a:rect b="b" l="l" r="r" t="t"/>
              <a:pathLst>
                <a:path extrusionOk="0" h="128" w="1">
                  <a:moveTo>
                    <a:pt x="0" y="1"/>
                  </a:moveTo>
                  <a:cubicBezTo>
                    <a:pt x="0" y="33"/>
                    <a:pt x="0" y="64"/>
                    <a:pt x="0" y="128"/>
                  </a:cubicBezTo>
                  <a:cubicBezTo>
                    <a:pt x="0" y="64"/>
                    <a:pt x="0" y="33"/>
                    <a:pt x="0" y="1"/>
                  </a:cubicBezTo>
                  <a:close/>
                </a:path>
              </a:pathLst>
            </a:custGeom>
            <a:solidFill>
              <a:srgbClr val="C647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
            <p:cNvSpPr/>
            <p:nvPr/>
          </p:nvSpPr>
          <p:spPr>
            <a:xfrm>
              <a:off x="1242825" y="2397100"/>
              <a:ext cx="3975" cy="6350"/>
            </a:xfrm>
            <a:custGeom>
              <a:rect b="b" l="l" r="r" t="t"/>
              <a:pathLst>
                <a:path extrusionOk="0" h="254" w="159">
                  <a:moveTo>
                    <a:pt x="158" y="253"/>
                  </a:moveTo>
                  <a:cubicBezTo>
                    <a:pt x="95" y="190"/>
                    <a:pt x="32" y="95"/>
                    <a:pt x="0" y="0"/>
                  </a:cubicBezTo>
                  <a:cubicBezTo>
                    <a:pt x="32" y="95"/>
                    <a:pt x="95" y="190"/>
                    <a:pt x="158" y="25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
            <p:cNvSpPr/>
            <p:nvPr/>
          </p:nvSpPr>
          <p:spPr>
            <a:xfrm>
              <a:off x="1230950" y="2364625"/>
              <a:ext cx="2400" cy="9525"/>
            </a:xfrm>
            <a:custGeom>
              <a:rect b="b" l="l" r="r" t="t"/>
              <a:pathLst>
                <a:path extrusionOk="0" h="381" w="96">
                  <a:moveTo>
                    <a:pt x="95" y="381"/>
                  </a:moveTo>
                  <a:cubicBezTo>
                    <a:pt x="63" y="254"/>
                    <a:pt x="32" y="127"/>
                    <a:pt x="0" y="1"/>
                  </a:cubicBezTo>
                  <a:cubicBezTo>
                    <a:pt x="32" y="127"/>
                    <a:pt x="63" y="254"/>
                    <a:pt x="95" y="38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
            <p:cNvSpPr/>
            <p:nvPr/>
          </p:nvSpPr>
          <p:spPr>
            <a:xfrm>
              <a:off x="1233325" y="2375700"/>
              <a:ext cx="7925" cy="19050"/>
            </a:xfrm>
            <a:custGeom>
              <a:rect b="b" l="l" r="r" t="t"/>
              <a:pathLst>
                <a:path extrusionOk="0" h="762" w="317">
                  <a:moveTo>
                    <a:pt x="317" y="761"/>
                  </a:moveTo>
                  <a:cubicBezTo>
                    <a:pt x="190" y="539"/>
                    <a:pt x="63" y="254"/>
                    <a:pt x="0" y="1"/>
                  </a:cubicBezTo>
                  <a:cubicBezTo>
                    <a:pt x="63" y="254"/>
                    <a:pt x="190" y="539"/>
                    <a:pt x="317" y="76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
            <p:cNvSpPr/>
            <p:nvPr/>
          </p:nvSpPr>
          <p:spPr>
            <a:xfrm>
              <a:off x="1233325" y="2267850"/>
              <a:ext cx="216150" cy="196550"/>
            </a:xfrm>
            <a:custGeom>
              <a:rect b="b" l="l" r="r" t="t"/>
              <a:pathLst>
                <a:path extrusionOk="0" h="7862" w="8646">
                  <a:moveTo>
                    <a:pt x="3309" y="0"/>
                  </a:moveTo>
                  <a:cubicBezTo>
                    <a:pt x="2431" y="0"/>
                    <a:pt x="1552" y="341"/>
                    <a:pt x="887" y="1021"/>
                  </a:cubicBezTo>
                  <a:cubicBezTo>
                    <a:pt x="633" y="1243"/>
                    <a:pt x="443" y="1528"/>
                    <a:pt x="285" y="1845"/>
                  </a:cubicBezTo>
                  <a:cubicBezTo>
                    <a:pt x="158" y="2035"/>
                    <a:pt x="95" y="2257"/>
                    <a:pt x="32" y="2447"/>
                  </a:cubicBezTo>
                  <a:cubicBezTo>
                    <a:pt x="32" y="2478"/>
                    <a:pt x="0" y="2510"/>
                    <a:pt x="0" y="2542"/>
                  </a:cubicBezTo>
                  <a:cubicBezTo>
                    <a:pt x="158" y="3080"/>
                    <a:pt x="443" y="3618"/>
                    <a:pt x="887" y="4062"/>
                  </a:cubicBezTo>
                  <a:lnTo>
                    <a:pt x="4687" y="7862"/>
                  </a:lnTo>
                  <a:lnTo>
                    <a:pt x="8646" y="3903"/>
                  </a:lnTo>
                  <a:lnTo>
                    <a:pt x="5732" y="1021"/>
                  </a:lnTo>
                  <a:cubicBezTo>
                    <a:pt x="5067" y="341"/>
                    <a:pt x="4188" y="0"/>
                    <a:pt x="330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
            <p:cNvSpPr/>
            <p:nvPr/>
          </p:nvSpPr>
          <p:spPr>
            <a:xfrm>
              <a:off x="1248350" y="2406600"/>
              <a:ext cx="80000" cy="79975"/>
            </a:xfrm>
            <a:custGeom>
              <a:rect b="b" l="l" r="r" t="t"/>
              <a:pathLst>
                <a:path extrusionOk="0" h="3199" w="3200">
                  <a:moveTo>
                    <a:pt x="3199" y="3199"/>
                  </a:moveTo>
                  <a:lnTo>
                    <a:pt x="286" y="317"/>
                  </a:lnTo>
                  <a:cubicBezTo>
                    <a:pt x="191" y="190"/>
                    <a:pt x="96" y="95"/>
                    <a:pt x="1" y="0"/>
                  </a:cubicBezTo>
                  <a:cubicBezTo>
                    <a:pt x="96" y="95"/>
                    <a:pt x="191" y="190"/>
                    <a:pt x="286" y="31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
            <p:cNvSpPr/>
            <p:nvPr/>
          </p:nvSpPr>
          <p:spPr>
            <a:xfrm>
              <a:off x="1231725" y="2331375"/>
              <a:ext cx="1625" cy="10325"/>
            </a:xfrm>
            <a:custGeom>
              <a:rect b="b" l="l" r="r" t="t"/>
              <a:pathLst>
                <a:path extrusionOk="0" h="413" w="65">
                  <a:moveTo>
                    <a:pt x="64" y="1"/>
                  </a:moveTo>
                  <a:cubicBezTo>
                    <a:pt x="32" y="127"/>
                    <a:pt x="1" y="254"/>
                    <a:pt x="1" y="412"/>
                  </a:cubicBezTo>
                  <a:cubicBezTo>
                    <a:pt x="1" y="254"/>
                    <a:pt x="32" y="127"/>
                    <a:pt x="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
            <p:cNvSpPr/>
            <p:nvPr/>
          </p:nvSpPr>
          <p:spPr>
            <a:xfrm>
              <a:off x="1230325" y="2342450"/>
              <a:ext cx="650" cy="21400"/>
            </a:xfrm>
            <a:custGeom>
              <a:rect b="b" l="l" r="r" t="t"/>
              <a:pathLst>
                <a:path extrusionOk="0" h="856" w="26">
                  <a:moveTo>
                    <a:pt x="25" y="1"/>
                  </a:moveTo>
                  <a:cubicBezTo>
                    <a:pt x="8" y="153"/>
                    <a:pt x="0" y="304"/>
                    <a:pt x="1" y="456"/>
                  </a:cubicBezTo>
                  <a:lnTo>
                    <a:pt x="1" y="456"/>
                  </a:lnTo>
                  <a:cubicBezTo>
                    <a:pt x="2" y="342"/>
                    <a:pt x="10" y="231"/>
                    <a:pt x="25" y="128"/>
                  </a:cubicBezTo>
                  <a:cubicBezTo>
                    <a:pt x="25" y="64"/>
                    <a:pt x="25" y="33"/>
                    <a:pt x="25" y="1"/>
                  </a:cubicBezTo>
                  <a:close/>
                  <a:moveTo>
                    <a:pt x="1" y="456"/>
                  </a:moveTo>
                  <a:cubicBezTo>
                    <a:pt x="0" y="586"/>
                    <a:pt x="8" y="721"/>
                    <a:pt x="25" y="856"/>
                  </a:cubicBezTo>
                  <a:cubicBezTo>
                    <a:pt x="10" y="723"/>
                    <a:pt x="2" y="589"/>
                    <a:pt x="1" y="45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
            <p:cNvSpPr/>
            <p:nvPr/>
          </p:nvSpPr>
          <p:spPr>
            <a:xfrm>
              <a:off x="1233325" y="2331375"/>
              <a:ext cx="25" cy="25"/>
            </a:xfrm>
            <a:custGeom>
              <a:rect b="b" l="l" r="r" t="t"/>
              <a:pathLst>
                <a:path extrusionOk="0" h="1" w="1">
                  <a:moveTo>
                    <a:pt x="0" y="1"/>
                  </a:moveTo>
                  <a:close/>
                </a:path>
              </a:pathLst>
            </a:custGeom>
            <a:solidFill>
              <a:srgbClr val="C647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
            <p:cNvSpPr/>
            <p:nvPr/>
          </p:nvSpPr>
          <p:spPr>
            <a:xfrm>
              <a:off x="1233325" y="2374125"/>
              <a:ext cx="25" cy="1600"/>
            </a:xfrm>
            <a:custGeom>
              <a:rect b="b" l="l" r="r" t="t"/>
              <a:pathLst>
                <a:path extrusionOk="0" h="64" w="1">
                  <a:moveTo>
                    <a:pt x="0" y="64"/>
                  </a:moveTo>
                  <a:cubicBezTo>
                    <a:pt x="0" y="32"/>
                    <a:pt x="0" y="1"/>
                    <a:pt x="0" y="1"/>
                  </a:cubicBezTo>
                  <a:cubicBezTo>
                    <a:pt x="0" y="1"/>
                    <a:pt x="0" y="32"/>
                    <a:pt x="0" y="64"/>
                  </a:cubicBezTo>
                  <a:close/>
                </a:path>
              </a:pathLst>
            </a:custGeom>
            <a:solidFill>
              <a:srgbClr val="C647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
            <p:cNvSpPr/>
            <p:nvPr/>
          </p:nvSpPr>
          <p:spPr>
            <a:xfrm>
              <a:off x="1230950" y="2363825"/>
              <a:ext cx="25" cy="825"/>
            </a:xfrm>
            <a:custGeom>
              <a:rect b="b" l="l" r="r" t="t"/>
              <a:pathLst>
                <a:path extrusionOk="0" h="33" w="1">
                  <a:moveTo>
                    <a:pt x="0" y="33"/>
                  </a:moveTo>
                  <a:cubicBezTo>
                    <a:pt x="0" y="33"/>
                    <a:pt x="0" y="1"/>
                    <a:pt x="0" y="1"/>
                  </a:cubicBezTo>
                  <a:cubicBezTo>
                    <a:pt x="0" y="1"/>
                    <a:pt x="0" y="33"/>
                    <a:pt x="0" y="33"/>
                  </a:cubicBezTo>
                  <a:close/>
                </a:path>
              </a:pathLst>
            </a:custGeom>
            <a:solidFill>
              <a:srgbClr val="C647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
            <p:cNvSpPr/>
            <p:nvPr/>
          </p:nvSpPr>
          <p:spPr>
            <a:xfrm>
              <a:off x="1230950" y="2341675"/>
              <a:ext cx="800" cy="800"/>
            </a:xfrm>
            <a:custGeom>
              <a:rect b="b" l="l" r="r" t="t"/>
              <a:pathLst>
                <a:path extrusionOk="0" h="32" w="32">
                  <a:moveTo>
                    <a:pt x="32" y="0"/>
                  </a:moveTo>
                  <a:cubicBezTo>
                    <a:pt x="32" y="0"/>
                    <a:pt x="0" y="0"/>
                    <a:pt x="0" y="32"/>
                  </a:cubicBezTo>
                  <a:cubicBezTo>
                    <a:pt x="32" y="0"/>
                    <a:pt x="32" y="0"/>
                    <a:pt x="32" y="0"/>
                  </a:cubicBezTo>
                  <a:close/>
                </a:path>
              </a:pathLst>
            </a:custGeom>
            <a:solidFill>
              <a:srgbClr val="C647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
            <p:cNvSpPr/>
            <p:nvPr/>
          </p:nvSpPr>
          <p:spPr>
            <a:xfrm>
              <a:off x="1241225" y="2394725"/>
              <a:ext cx="1625" cy="2400"/>
            </a:xfrm>
            <a:custGeom>
              <a:rect b="b" l="l" r="r" t="t"/>
              <a:pathLst>
                <a:path extrusionOk="0" h="96" w="65">
                  <a:moveTo>
                    <a:pt x="64" y="95"/>
                  </a:moveTo>
                  <a:cubicBezTo>
                    <a:pt x="32" y="63"/>
                    <a:pt x="1" y="32"/>
                    <a:pt x="1" y="0"/>
                  </a:cubicBezTo>
                  <a:cubicBezTo>
                    <a:pt x="1" y="32"/>
                    <a:pt x="32" y="63"/>
                    <a:pt x="64" y="95"/>
                  </a:cubicBezTo>
                  <a:close/>
                </a:path>
              </a:pathLst>
            </a:custGeom>
            <a:solidFill>
              <a:srgbClr val="C647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
            <p:cNvSpPr/>
            <p:nvPr/>
          </p:nvSpPr>
          <p:spPr>
            <a:xfrm>
              <a:off x="1246775" y="2403425"/>
              <a:ext cx="1600" cy="3200"/>
            </a:xfrm>
            <a:custGeom>
              <a:rect b="b" l="l" r="r" t="t"/>
              <a:pathLst>
                <a:path extrusionOk="0" h="128" w="64">
                  <a:moveTo>
                    <a:pt x="64" y="127"/>
                  </a:moveTo>
                  <a:lnTo>
                    <a:pt x="0" y="0"/>
                  </a:lnTo>
                  <a:close/>
                </a:path>
              </a:pathLst>
            </a:custGeom>
            <a:solidFill>
              <a:srgbClr val="C647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
            <p:cNvSpPr/>
            <p:nvPr/>
          </p:nvSpPr>
          <p:spPr>
            <a:xfrm>
              <a:off x="1233325" y="2331375"/>
              <a:ext cx="25" cy="25"/>
            </a:xfrm>
            <a:custGeom>
              <a:rect b="b" l="l" r="r" t="t"/>
              <a:pathLst>
                <a:path extrusionOk="0" h="1" w="1">
                  <a:moveTo>
                    <a:pt x="0" y="1"/>
                  </a:moveTo>
                  <a:lnTo>
                    <a:pt x="0" y="1"/>
                  </a:lnTo>
                  <a:close/>
                </a:path>
              </a:pathLst>
            </a:custGeom>
            <a:solidFill>
              <a:srgbClr val="C647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
            <p:cNvSpPr/>
            <p:nvPr/>
          </p:nvSpPr>
          <p:spPr>
            <a:xfrm>
              <a:off x="1233325" y="2331375"/>
              <a:ext cx="25" cy="25"/>
            </a:xfrm>
            <a:custGeom>
              <a:rect b="b" l="l" r="r" t="t"/>
              <a:pathLst>
                <a:path extrusionOk="0" h="1" w="1">
                  <a:moveTo>
                    <a:pt x="0" y="1"/>
                  </a:moveTo>
                  <a:lnTo>
                    <a:pt x="0" y="1"/>
                  </a:lnTo>
                  <a:close/>
                </a:path>
              </a:pathLst>
            </a:custGeom>
            <a:solidFill>
              <a:srgbClr val="C647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
            <p:cNvSpPr/>
            <p:nvPr/>
          </p:nvSpPr>
          <p:spPr>
            <a:xfrm>
              <a:off x="1328325" y="2464375"/>
              <a:ext cx="219325" cy="119975"/>
            </a:xfrm>
            <a:custGeom>
              <a:rect b="b" l="l" r="r" t="t"/>
              <a:pathLst>
                <a:path extrusionOk="0" h="4799" w="8773">
                  <a:moveTo>
                    <a:pt x="887" y="1"/>
                  </a:moveTo>
                  <a:lnTo>
                    <a:pt x="0" y="888"/>
                  </a:lnTo>
                  <a:lnTo>
                    <a:pt x="2914" y="3801"/>
                  </a:lnTo>
                  <a:cubicBezTo>
                    <a:pt x="3579" y="4466"/>
                    <a:pt x="4458" y="4799"/>
                    <a:pt x="5337" y="4799"/>
                  </a:cubicBezTo>
                  <a:cubicBezTo>
                    <a:pt x="6215" y="4799"/>
                    <a:pt x="7094" y="4466"/>
                    <a:pt x="7759" y="3801"/>
                  </a:cubicBezTo>
                  <a:cubicBezTo>
                    <a:pt x="7854" y="3706"/>
                    <a:pt x="7949" y="3611"/>
                    <a:pt x="8044" y="3484"/>
                  </a:cubicBezTo>
                  <a:lnTo>
                    <a:pt x="8108" y="3389"/>
                  </a:lnTo>
                  <a:cubicBezTo>
                    <a:pt x="8171" y="3294"/>
                    <a:pt x="8234" y="3231"/>
                    <a:pt x="8266" y="3136"/>
                  </a:cubicBezTo>
                  <a:cubicBezTo>
                    <a:pt x="8298" y="3104"/>
                    <a:pt x="8329" y="3073"/>
                    <a:pt x="8329" y="3041"/>
                  </a:cubicBezTo>
                  <a:cubicBezTo>
                    <a:pt x="8456" y="2788"/>
                    <a:pt x="8583" y="2534"/>
                    <a:pt x="8646" y="2281"/>
                  </a:cubicBezTo>
                  <a:cubicBezTo>
                    <a:pt x="8646" y="2249"/>
                    <a:pt x="8646" y="2218"/>
                    <a:pt x="8678" y="2186"/>
                  </a:cubicBezTo>
                  <a:cubicBezTo>
                    <a:pt x="8678" y="2059"/>
                    <a:pt x="8709" y="1964"/>
                    <a:pt x="8741" y="1838"/>
                  </a:cubicBezTo>
                  <a:cubicBezTo>
                    <a:pt x="8741" y="1806"/>
                    <a:pt x="8741" y="1806"/>
                    <a:pt x="8741" y="1774"/>
                  </a:cubicBezTo>
                  <a:cubicBezTo>
                    <a:pt x="8773" y="1489"/>
                    <a:pt x="8773" y="1204"/>
                    <a:pt x="8741" y="919"/>
                  </a:cubicBezTo>
                  <a:cubicBezTo>
                    <a:pt x="8741" y="919"/>
                    <a:pt x="8709" y="919"/>
                    <a:pt x="8709" y="888"/>
                  </a:cubicBezTo>
                  <a:cubicBezTo>
                    <a:pt x="8709" y="761"/>
                    <a:pt x="8678" y="603"/>
                    <a:pt x="8646" y="476"/>
                  </a:cubicBezTo>
                  <a:cubicBezTo>
                    <a:pt x="8488" y="1046"/>
                    <a:pt x="8203" y="1553"/>
                    <a:pt x="7759" y="1996"/>
                  </a:cubicBezTo>
                  <a:cubicBezTo>
                    <a:pt x="7094" y="2661"/>
                    <a:pt x="6215" y="2994"/>
                    <a:pt x="5337" y="2994"/>
                  </a:cubicBezTo>
                  <a:cubicBezTo>
                    <a:pt x="4458" y="2994"/>
                    <a:pt x="3579" y="2661"/>
                    <a:pt x="2914" y="1996"/>
                  </a:cubicBezTo>
                  <a:lnTo>
                    <a:pt x="887" y="1"/>
                  </a:lnTo>
                  <a:close/>
                </a:path>
              </a:pathLst>
            </a:custGeom>
            <a:solidFill>
              <a:srgbClr val="E2A7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
            <p:cNvSpPr/>
            <p:nvPr/>
          </p:nvSpPr>
          <p:spPr>
            <a:xfrm>
              <a:off x="1231725" y="2341675"/>
              <a:ext cx="25" cy="800"/>
            </a:xfrm>
            <a:custGeom>
              <a:rect b="b" l="l" r="r" t="t"/>
              <a:pathLst>
                <a:path extrusionOk="0" h="32" w="1">
                  <a:moveTo>
                    <a:pt x="1" y="0"/>
                  </a:moveTo>
                  <a:lnTo>
                    <a:pt x="1" y="0"/>
                  </a:lnTo>
                  <a:cubicBezTo>
                    <a:pt x="1" y="0"/>
                    <a:pt x="1" y="0"/>
                    <a:pt x="1" y="32"/>
                  </a:cubicBezTo>
                  <a:lnTo>
                    <a:pt x="1" y="32"/>
                  </a:lnTo>
                  <a:cubicBezTo>
                    <a:pt x="1" y="0"/>
                    <a:pt x="1" y="0"/>
                    <a:pt x="1" y="0"/>
                  </a:cubicBezTo>
                  <a:close/>
                </a:path>
              </a:pathLst>
            </a:custGeom>
            <a:solidFill>
              <a:srgbClr val="C647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
            <p:cNvSpPr/>
            <p:nvPr/>
          </p:nvSpPr>
          <p:spPr>
            <a:xfrm>
              <a:off x="1231725" y="2341675"/>
              <a:ext cx="25" cy="800"/>
            </a:xfrm>
            <a:custGeom>
              <a:rect b="b" l="l" r="r" t="t"/>
              <a:pathLst>
                <a:path extrusionOk="0" h="32" w="1">
                  <a:moveTo>
                    <a:pt x="1" y="0"/>
                  </a:moveTo>
                  <a:lnTo>
                    <a:pt x="1" y="0"/>
                  </a:lnTo>
                  <a:cubicBezTo>
                    <a:pt x="1" y="0"/>
                    <a:pt x="1" y="0"/>
                    <a:pt x="1" y="32"/>
                  </a:cubicBezTo>
                  <a:lnTo>
                    <a:pt x="1" y="32"/>
                  </a:lnTo>
                  <a:cubicBezTo>
                    <a:pt x="1" y="0"/>
                    <a:pt x="1" y="0"/>
                    <a:pt x="1" y="0"/>
                  </a:cubicBezTo>
                  <a:close/>
                </a:path>
              </a:pathLst>
            </a:custGeom>
            <a:solidFill>
              <a:srgbClr val="C647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
            <p:cNvSpPr/>
            <p:nvPr/>
          </p:nvSpPr>
          <p:spPr>
            <a:xfrm>
              <a:off x="1230150" y="2331375"/>
              <a:ext cx="120375" cy="155200"/>
            </a:xfrm>
            <a:custGeom>
              <a:rect b="b" l="l" r="r" t="t"/>
              <a:pathLst>
                <a:path extrusionOk="0" h="6208" w="4815">
                  <a:moveTo>
                    <a:pt x="127" y="1"/>
                  </a:moveTo>
                  <a:cubicBezTo>
                    <a:pt x="95" y="127"/>
                    <a:pt x="64" y="254"/>
                    <a:pt x="64" y="412"/>
                  </a:cubicBezTo>
                  <a:cubicBezTo>
                    <a:pt x="64" y="412"/>
                    <a:pt x="64" y="412"/>
                    <a:pt x="64" y="444"/>
                  </a:cubicBezTo>
                  <a:cubicBezTo>
                    <a:pt x="0" y="729"/>
                    <a:pt x="0" y="1014"/>
                    <a:pt x="32" y="1299"/>
                  </a:cubicBezTo>
                  <a:cubicBezTo>
                    <a:pt x="32" y="1299"/>
                    <a:pt x="32" y="1331"/>
                    <a:pt x="64" y="1331"/>
                  </a:cubicBezTo>
                  <a:cubicBezTo>
                    <a:pt x="64" y="1457"/>
                    <a:pt x="95" y="1584"/>
                    <a:pt x="127" y="1711"/>
                  </a:cubicBezTo>
                  <a:cubicBezTo>
                    <a:pt x="127" y="1711"/>
                    <a:pt x="127" y="1742"/>
                    <a:pt x="127" y="1774"/>
                  </a:cubicBezTo>
                  <a:cubicBezTo>
                    <a:pt x="222" y="2027"/>
                    <a:pt x="317" y="2281"/>
                    <a:pt x="444" y="2534"/>
                  </a:cubicBezTo>
                  <a:cubicBezTo>
                    <a:pt x="475" y="2566"/>
                    <a:pt x="475" y="2597"/>
                    <a:pt x="507" y="2629"/>
                  </a:cubicBezTo>
                  <a:cubicBezTo>
                    <a:pt x="570" y="2724"/>
                    <a:pt x="602" y="2819"/>
                    <a:pt x="665" y="2882"/>
                  </a:cubicBezTo>
                  <a:lnTo>
                    <a:pt x="760" y="2977"/>
                  </a:lnTo>
                  <a:cubicBezTo>
                    <a:pt x="824" y="3104"/>
                    <a:pt x="919" y="3199"/>
                    <a:pt x="1014" y="3326"/>
                  </a:cubicBezTo>
                  <a:lnTo>
                    <a:pt x="3927" y="6208"/>
                  </a:lnTo>
                  <a:lnTo>
                    <a:pt x="4814" y="5321"/>
                  </a:lnTo>
                  <a:lnTo>
                    <a:pt x="1014" y="1521"/>
                  </a:lnTo>
                  <a:cubicBezTo>
                    <a:pt x="570" y="1077"/>
                    <a:pt x="285" y="539"/>
                    <a:pt x="12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
            <p:cNvSpPr/>
            <p:nvPr/>
          </p:nvSpPr>
          <p:spPr>
            <a:xfrm>
              <a:off x="1230150" y="2331375"/>
              <a:ext cx="120375" cy="155200"/>
            </a:xfrm>
            <a:custGeom>
              <a:rect b="b" l="l" r="r" t="t"/>
              <a:pathLst>
                <a:path extrusionOk="0" h="6208" w="4815">
                  <a:moveTo>
                    <a:pt x="127" y="1"/>
                  </a:moveTo>
                  <a:cubicBezTo>
                    <a:pt x="95" y="127"/>
                    <a:pt x="64" y="254"/>
                    <a:pt x="64" y="412"/>
                  </a:cubicBezTo>
                  <a:cubicBezTo>
                    <a:pt x="64" y="412"/>
                    <a:pt x="64" y="412"/>
                    <a:pt x="64" y="444"/>
                  </a:cubicBezTo>
                  <a:cubicBezTo>
                    <a:pt x="0" y="729"/>
                    <a:pt x="0" y="1014"/>
                    <a:pt x="32" y="1299"/>
                  </a:cubicBezTo>
                  <a:cubicBezTo>
                    <a:pt x="32" y="1299"/>
                    <a:pt x="32" y="1331"/>
                    <a:pt x="64" y="1331"/>
                  </a:cubicBezTo>
                  <a:cubicBezTo>
                    <a:pt x="64" y="1457"/>
                    <a:pt x="95" y="1584"/>
                    <a:pt x="127" y="1711"/>
                  </a:cubicBezTo>
                  <a:cubicBezTo>
                    <a:pt x="127" y="1711"/>
                    <a:pt x="127" y="1742"/>
                    <a:pt x="127" y="1774"/>
                  </a:cubicBezTo>
                  <a:cubicBezTo>
                    <a:pt x="222" y="2027"/>
                    <a:pt x="317" y="2281"/>
                    <a:pt x="444" y="2534"/>
                  </a:cubicBezTo>
                  <a:cubicBezTo>
                    <a:pt x="475" y="2566"/>
                    <a:pt x="475" y="2597"/>
                    <a:pt x="507" y="2629"/>
                  </a:cubicBezTo>
                  <a:cubicBezTo>
                    <a:pt x="570" y="2724"/>
                    <a:pt x="602" y="2819"/>
                    <a:pt x="665" y="2882"/>
                  </a:cubicBezTo>
                  <a:lnTo>
                    <a:pt x="760" y="2977"/>
                  </a:lnTo>
                  <a:cubicBezTo>
                    <a:pt x="824" y="3104"/>
                    <a:pt x="919" y="3199"/>
                    <a:pt x="1014" y="3326"/>
                  </a:cubicBezTo>
                  <a:lnTo>
                    <a:pt x="3927" y="6208"/>
                  </a:lnTo>
                  <a:lnTo>
                    <a:pt x="4814" y="5321"/>
                  </a:lnTo>
                  <a:lnTo>
                    <a:pt x="1014" y="1521"/>
                  </a:lnTo>
                  <a:cubicBezTo>
                    <a:pt x="570" y="1077"/>
                    <a:pt x="285" y="539"/>
                    <a:pt x="127" y="1"/>
                  </a:cubicBezTo>
                  <a:close/>
                </a:path>
              </a:pathLst>
            </a:custGeom>
            <a:solidFill>
              <a:srgbClr val="EDED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
            <p:cNvSpPr/>
            <p:nvPr/>
          </p:nvSpPr>
          <p:spPr>
            <a:xfrm>
              <a:off x="1294275" y="2279125"/>
              <a:ext cx="116400" cy="67325"/>
            </a:xfrm>
            <a:custGeom>
              <a:rect b="b" l="l" r="r" t="t"/>
              <a:pathLst>
                <a:path extrusionOk="0" h="2693" w="4656">
                  <a:moveTo>
                    <a:pt x="3801" y="1711"/>
                  </a:moveTo>
                  <a:cubicBezTo>
                    <a:pt x="3801" y="1711"/>
                    <a:pt x="1964" y="0"/>
                    <a:pt x="412" y="317"/>
                  </a:cubicBezTo>
                  <a:cubicBezTo>
                    <a:pt x="1" y="634"/>
                    <a:pt x="507" y="1425"/>
                    <a:pt x="1584" y="1901"/>
                  </a:cubicBezTo>
                  <a:cubicBezTo>
                    <a:pt x="2629" y="2376"/>
                    <a:pt x="4656" y="2692"/>
                    <a:pt x="3801" y="1711"/>
                  </a:cubicBezTo>
                  <a:close/>
                </a:path>
              </a:pathLst>
            </a:custGeom>
            <a:solidFill>
              <a:srgbClr val="EDED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A picture containing text, sign&#10;&#10;Description automatically generated" id="692" name="Google Shape;692;p1"/>
          <p:cNvPicPr preferRelativeResize="0"/>
          <p:nvPr/>
        </p:nvPicPr>
        <p:blipFill rotWithShape="1">
          <a:blip r:embed="rId3">
            <a:alphaModFix/>
          </a:blip>
          <a:srcRect b="0" l="0" r="0" t="0"/>
          <a:stretch/>
        </p:blipFill>
        <p:spPr>
          <a:xfrm>
            <a:off x="1327725" y="1781550"/>
            <a:ext cx="1784350" cy="1656890"/>
          </a:xfrm>
          <a:prstGeom prst="rect">
            <a:avLst/>
          </a:prstGeom>
          <a:noFill/>
          <a:ln>
            <a:noFill/>
          </a:ln>
        </p:spPr>
      </p:pic>
      <p:sp>
        <p:nvSpPr>
          <p:cNvPr id="693" name="Google Shape;693;p1"/>
          <p:cNvSpPr txBox="1"/>
          <p:nvPr>
            <p:ph idx="4294967295" type="subTitle"/>
          </p:nvPr>
        </p:nvSpPr>
        <p:spPr>
          <a:xfrm>
            <a:off x="5093075" y="3153225"/>
            <a:ext cx="3029400" cy="2355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2"/>
              </a:buClr>
              <a:buSzPts val="1300"/>
              <a:buFont typeface="Montserrat"/>
              <a:buNone/>
            </a:pPr>
            <a:r>
              <a:rPr b="1" i="0" lang="en" sz="1300" u="none" cap="none" strike="noStrike">
                <a:solidFill>
                  <a:srgbClr val="515151"/>
                </a:solidFill>
                <a:latin typeface="Montserrat"/>
                <a:ea typeface="Montserrat"/>
                <a:cs typeface="Montserrat"/>
                <a:sym typeface="Montserrat"/>
              </a:rPr>
              <a:t>Xi Yan (xiyan)</a:t>
            </a:r>
            <a:endParaRPr b="1" i="0" sz="1300" u="none" cap="none" strike="noStrike">
              <a:solidFill>
                <a:srgbClr val="515151"/>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2"/>
              </a:buClr>
              <a:buSzPts val="1300"/>
              <a:buFont typeface="Montserrat"/>
              <a:buNone/>
            </a:pPr>
            <a:r>
              <a:rPr b="1" i="0" lang="en" sz="1300" u="none" cap="none" strike="noStrike">
                <a:solidFill>
                  <a:srgbClr val="515151"/>
                </a:solidFill>
                <a:latin typeface="Montserrat"/>
                <a:ea typeface="Montserrat"/>
                <a:cs typeface="Montserrat"/>
                <a:sym typeface="Montserrat"/>
              </a:rPr>
              <a:t>Wanying Zhang (wanyingz)</a:t>
            </a:r>
            <a:endParaRPr b="1" i="0" sz="1300" u="none" cap="none" strike="noStrike">
              <a:solidFill>
                <a:srgbClr val="515151"/>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2"/>
              </a:buClr>
              <a:buSzPts val="1300"/>
              <a:buFont typeface="Montserrat"/>
              <a:buNone/>
            </a:pPr>
            <a:r>
              <a:rPr b="1" i="0" lang="en" sz="1300" u="none" cap="none" strike="noStrike">
                <a:solidFill>
                  <a:srgbClr val="515151"/>
                </a:solidFill>
                <a:latin typeface="Montserrat"/>
                <a:ea typeface="Montserrat"/>
                <a:cs typeface="Montserrat"/>
                <a:sym typeface="Montserrat"/>
              </a:rPr>
              <a:t>Tiffany Huang (thhuang)</a:t>
            </a:r>
            <a:endParaRPr b="1" i="0" sz="1300" u="none" cap="none" strike="noStrike">
              <a:solidFill>
                <a:srgbClr val="515151"/>
              </a:solidFill>
              <a:latin typeface="Montserrat"/>
              <a:ea typeface="Montserrat"/>
              <a:cs typeface="Montserrat"/>
              <a:sym typeface="Montserrat"/>
            </a:endParaRPr>
          </a:p>
        </p:txBody>
      </p:sp>
      <p:sp>
        <p:nvSpPr>
          <p:cNvPr id="694" name="Google Shape;694;p1"/>
          <p:cNvSpPr txBox="1"/>
          <p:nvPr/>
        </p:nvSpPr>
        <p:spPr>
          <a:xfrm>
            <a:off x="5675575" y="0"/>
            <a:ext cx="408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ABBCC9"/>
                </a:solidFill>
                <a:latin typeface="Verdana"/>
                <a:ea typeface="Verdana"/>
                <a:cs typeface="Verdana"/>
                <a:sym typeface="Verdana"/>
              </a:rPr>
              <a:t>NLP Analysis of CGM for Diabetes </a:t>
            </a:r>
            <a:endParaRPr b="0" i="0" sz="700" u="none" cap="none" strike="noStrike">
              <a:solidFill>
                <a:srgbClr val="ABBCC9"/>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g1b6709e4d29_0_220"/>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Raw Data</a:t>
            </a:r>
            <a:endParaRPr/>
          </a:p>
          <a:p>
            <a:pPr indent="0" lvl="0" marL="0" rtl="0" algn="l">
              <a:lnSpc>
                <a:spcPct val="100000"/>
              </a:lnSpc>
              <a:spcBef>
                <a:spcPts val="0"/>
              </a:spcBef>
              <a:spcAft>
                <a:spcPts val="0"/>
              </a:spcAft>
              <a:buSzPts val="2800"/>
              <a:buNone/>
            </a:pPr>
            <a:r>
              <a:t/>
            </a:r>
            <a:endParaRPr/>
          </a:p>
        </p:txBody>
      </p:sp>
      <p:sp>
        <p:nvSpPr>
          <p:cNvPr id="1097" name="Google Shape;1097;g1b6709e4d29_0_220"/>
          <p:cNvSpPr txBox="1"/>
          <p:nvPr>
            <p:ph idx="2" type="title"/>
          </p:nvPr>
        </p:nvSpPr>
        <p:spPr>
          <a:xfrm>
            <a:off x="714300" y="1955950"/>
            <a:ext cx="2276700" cy="46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63 Columns</a:t>
            </a:r>
            <a:endParaRPr/>
          </a:p>
        </p:txBody>
      </p:sp>
      <p:sp>
        <p:nvSpPr>
          <p:cNvPr id="1098" name="Google Shape;1098;g1b6709e4d29_0_220"/>
          <p:cNvSpPr txBox="1"/>
          <p:nvPr>
            <p:ph idx="3" type="title"/>
          </p:nvPr>
        </p:nvSpPr>
        <p:spPr>
          <a:xfrm>
            <a:off x="3433638" y="1955950"/>
            <a:ext cx="2276700" cy="46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37,844 Rows</a:t>
            </a:r>
            <a:endParaRPr/>
          </a:p>
        </p:txBody>
      </p:sp>
      <p:sp>
        <p:nvSpPr>
          <p:cNvPr id="1099" name="Google Shape;1099;g1b6709e4d29_0_220"/>
          <p:cNvSpPr txBox="1"/>
          <p:nvPr>
            <p:ph idx="5" type="title"/>
          </p:nvPr>
        </p:nvSpPr>
        <p:spPr>
          <a:xfrm>
            <a:off x="6153001" y="1955950"/>
            <a:ext cx="2560200" cy="46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4/1/2021 - 9/2/2022</a:t>
            </a:r>
            <a:endParaRPr/>
          </a:p>
        </p:txBody>
      </p:sp>
      <p:sp>
        <p:nvSpPr>
          <p:cNvPr id="1100" name="Google Shape;1100;g1b6709e4d29_0_220"/>
          <p:cNvSpPr txBox="1"/>
          <p:nvPr>
            <p:ph idx="7" type="title"/>
          </p:nvPr>
        </p:nvSpPr>
        <p:spPr>
          <a:xfrm>
            <a:off x="714300" y="3759975"/>
            <a:ext cx="2276700" cy="46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42 Columns containing &gt; 90% missing value</a:t>
            </a:r>
            <a:endParaRPr/>
          </a:p>
        </p:txBody>
      </p:sp>
      <p:sp>
        <p:nvSpPr>
          <p:cNvPr id="1101" name="Google Shape;1101;g1b6709e4d29_0_220"/>
          <p:cNvSpPr txBox="1"/>
          <p:nvPr>
            <p:ph idx="9" type="title"/>
          </p:nvPr>
        </p:nvSpPr>
        <p:spPr>
          <a:xfrm>
            <a:off x="3433638" y="3759975"/>
            <a:ext cx="2276700" cy="46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Imbalanced Source Type</a:t>
            </a:r>
            <a:endParaRPr/>
          </a:p>
        </p:txBody>
      </p:sp>
      <p:sp>
        <p:nvSpPr>
          <p:cNvPr id="1102" name="Google Shape;1102;g1b6709e4d29_0_220"/>
          <p:cNvSpPr txBox="1"/>
          <p:nvPr>
            <p:ph idx="13" type="subTitle"/>
          </p:nvPr>
        </p:nvSpPr>
        <p:spPr>
          <a:xfrm>
            <a:off x="3433651" y="4425850"/>
            <a:ext cx="2458500" cy="619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SzPts val="1300"/>
              <a:buNone/>
            </a:pPr>
            <a:r>
              <a:rPr lang="en"/>
              <a:t>Forums occupies 92% data</a:t>
            </a:r>
            <a:endParaRPr/>
          </a:p>
        </p:txBody>
      </p:sp>
      <p:sp>
        <p:nvSpPr>
          <p:cNvPr id="1103" name="Google Shape;1103;g1b6709e4d29_0_220"/>
          <p:cNvSpPr txBox="1"/>
          <p:nvPr>
            <p:ph idx="14" type="title"/>
          </p:nvPr>
        </p:nvSpPr>
        <p:spPr>
          <a:xfrm>
            <a:off x="6152988" y="3759975"/>
            <a:ext cx="2276700" cy="46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Social media posts contain emojis, hashtags and links</a:t>
            </a:r>
            <a:endParaRPr/>
          </a:p>
          <a:p>
            <a:pPr indent="0" lvl="0" marL="0" rtl="0" algn="ctr">
              <a:lnSpc>
                <a:spcPct val="100000"/>
              </a:lnSpc>
              <a:spcBef>
                <a:spcPts val="0"/>
              </a:spcBef>
              <a:spcAft>
                <a:spcPts val="0"/>
              </a:spcAft>
              <a:buSzPts val="1800"/>
              <a:buNone/>
            </a:pPr>
            <a:r>
              <a:t/>
            </a:r>
            <a:endParaRPr/>
          </a:p>
        </p:txBody>
      </p:sp>
      <p:sp>
        <p:nvSpPr>
          <p:cNvPr id="1104" name="Google Shape;1104;g1b6709e4d29_0_220"/>
          <p:cNvSpPr/>
          <p:nvPr/>
        </p:nvSpPr>
        <p:spPr>
          <a:xfrm>
            <a:off x="4252938" y="1260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g1b6709e4d29_0_220"/>
          <p:cNvSpPr/>
          <p:nvPr/>
        </p:nvSpPr>
        <p:spPr>
          <a:xfrm>
            <a:off x="6972288" y="1260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g1b6709e4d29_0_220"/>
          <p:cNvSpPr/>
          <p:nvPr/>
        </p:nvSpPr>
        <p:spPr>
          <a:xfrm>
            <a:off x="1533588" y="1260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g1b6709e4d29_0_220"/>
          <p:cNvSpPr/>
          <p:nvPr/>
        </p:nvSpPr>
        <p:spPr>
          <a:xfrm>
            <a:off x="4252938" y="306711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g1b6709e4d29_0_220"/>
          <p:cNvSpPr/>
          <p:nvPr/>
        </p:nvSpPr>
        <p:spPr>
          <a:xfrm>
            <a:off x="6972288" y="306711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g1b6709e4d29_0_220"/>
          <p:cNvSpPr/>
          <p:nvPr/>
        </p:nvSpPr>
        <p:spPr>
          <a:xfrm>
            <a:off x="1533588" y="306711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0" name="Google Shape;1110;g1b6709e4d29_0_220"/>
          <p:cNvGrpSpPr/>
          <p:nvPr/>
        </p:nvGrpSpPr>
        <p:grpSpPr>
          <a:xfrm>
            <a:off x="7103673" y="3210092"/>
            <a:ext cx="375319" cy="352148"/>
            <a:chOff x="-26583625" y="3917025"/>
            <a:chExt cx="315050" cy="295600"/>
          </a:xfrm>
        </p:grpSpPr>
        <p:sp>
          <p:nvSpPr>
            <p:cNvPr id="1111" name="Google Shape;1111;g1b6709e4d29_0_220"/>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g1b6709e4d29_0_220"/>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g1b6709e4d29_0_220"/>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g1b6709e4d29_0_220"/>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5" name="Google Shape;1115;g1b6709e4d29_0_220"/>
          <p:cNvSpPr/>
          <p:nvPr/>
        </p:nvSpPr>
        <p:spPr>
          <a:xfrm>
            <a:off x="1687490" y="3210222"/>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6" name="Google Shape;1116;g1b6709e4d29_0_220"/>
          <p:cNvGrpSpPr/>
          <p:nvPr/>
        </p:nvGrpSpPr>
        <p:grpSpPr>
          <a:xfrm>
            <a:off x="1674844" y="1465747"/>
            <a:ext cx="354710" cy="228015"/>
            <a:chOff x="-27721750" y="3598250"/>
            <a:chExt cx="297750" cy="191400"/>
          </a:xfrm>
        </p:grpSpPr>
        <p:sp>
          <p:nvSpPr>
            <p:cNvPr id="1117" name="Google Shape;1117;g1b6709e4d29_0_220"/>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g1b6709e4d29_0_220"/>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9" name="Google Shape;1119;g1b6709e4d29_0_220"/>
          <p:cNvGrpSpPr/>
          <p:nvPr/>
        </p:nvGrpSpPr>
        <p:grpSpPr>
          <a:xfrm>
            <a:off x="7114516" y="1402868"/>
            <a:ext cx="353757" cy="353757"/>
            <a:chOff x="-25834600" y="3176875"/>
            <a:chExt cx="296950" cy="296950"/>
          </a:xfrm>
        </p:grpSpPr>
        <p:sp>
          <p:nvSpPr>
            <p:cNvPr id="1120" name="Google Shape;1120;g1b6709e4d29_0_220"/>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g1b6709e4d29_0_220"/>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g1b6709e4d29_0_220"/>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g1b6709e4d29_0_220"/>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g1b6709e4d29_0_220"/>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5" name="Google Shape;1125;g1b6709e4d29_0_220"/>
          <p:cNvGrpSpPr/>
          <p:nvPr/>
        </p:nvGrpSpPr>
        <p:grpSpPr>
          <a:xfrm>
            <a:off x="4452292" y="3210225"/>
            <a:ext cx="239302" cy="351880"/>
            <a:chOff x="-22788075" y="3904625"/>
            <a:chExt cx="200875" cy="295375"/>
          </a:xfrm>
        </p:grpSpPr>
        <p:sp>
          <p:nvSpPr>
            <p:cNvPr id="1126" name="Google Shape;1126;g1b6709e4d29_0_220"/>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g1b6709e4d29_0_220"/>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g1b6709e4d29_0_220"/>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g1b6709e4d29_0_220"/>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0" name="Google Shape;1130;g1b6709e4d29_0_220"/>
          <p:cNvGrpSpPr/>
          <p:nvPr/>
        </p:nvGrpSpPr>
        <p:grpSpPr>
          <a:xfrm>
            <a:off x="4394199" y="1414601"/>
            <a:ext cx="355633" cy="330288"/>
            <a:chOff x="-25465200" y="3565175"/>
            <a:chExt cx="298525" cy="277250"/>
          </a:xfrm>
        </p:grpSpPr>
        <p:sp>
          <p:nvSpPr>
            <p:cNvPr id="1131" name="Google Shape;1131;g1b6709e4d29_0_220"/>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g1b6709e4d29_0_220"/>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pic>
        <p:nvPicPr>
          <p:cNvPr id="1137" name="Google Shape;1137;g1b6709e4d29_0_265"/>
          <p:cNvPicPr preferRelativeResize="0"/>
          <p:nvPr/>
        </p:nvPicPr>
        <p:blipFill rotWithShape="1">
          <a:blip r:embed="rId3">
            <a:alphaModFix/>
          </a:blip>
          <a:srcRect b="0" l="0" r="0" t="0"/>
          <a:stretch/>
        </p:blipFill>
        <p:spPr>
          <a:xfrm>
            <a:off x="1539200" y="1920225"/>
            <a:ext cx="551100" cy="2852830"/>
          </a:xfrm>
          <a:prstGeom prst="rect">
            <a:avLst/>
          </a:prstGeom>
          <a:noFill/>
          <a:ln>
            <a:noFill/>
          </a:ln>
        </p:spPr>
      </p:pic>
      <p:cxnSp>
        <p:nvCxnSpPr>
          <p:cNvPr id="1138" name="Google Shape;1138;g1b6709e4d29_0_265"/>
          <p:cNvCxnSpPr>
            <a:stCxn id="1139" idx="4"/>
            <a:endCxn id="1140" idx="0"/>
          </p:cNvCxnSpPr>
          <p:nvPr/>
        </p:nvCxnSpPr>
        <p:spPr>
          <a:xfrm>
            <a:off x="3125086" y="1715926"/>
            <a:ext cx="0" cy="551700"/>
          </a:xfrm>
          <a:prstGeom prst="straightConnector1">
            <a:avLst/>
          </a:prstGeom>
          <a:noFill/>
          <a:ln cap="flat" cmpd="sng" w="19050">
            <a:solidFill>
              <a:schemeClr val="dk1"/>
            </a:solidFill>
            <a:prstDash val="solid"/>
            <a:round/>
            <a:headEnd len="sm" w="sm" type="none"/>
            <a:tailEnd len="sm" w="sm" type="none"/>
          </a:ln>
        </p:spPr>
      </p:cxnSp>
      <p:cxnSp>
        <p:nvCxnSpPr>
          <p:cNvPr id="1141" name="Google Shape;1141;g1b6709e4d29_0_265"/>
          <p:cNvCxnSpPr>
            <a:stCxn id="1140" idx="4"/>
            <a:endCxn id="1142" idx="0"/>
          </p:cNvCxnSpPr>
          <p:nvPr/>
        </p:nvCxnSpPr>
        <p:spPr>
          <a:xfrm>
            <a:off x="3125086" y="2386004"/>
            <a:ext cx="0" cy="551700"/>
          </a:xfrm>
          <a:prstGeom prst="straightConnector1">
            <a:avLst/>
          </a:prstGeom>
          <a:noFill/>
          <a:ln cap="flat" cmpd="sng" w="19050">
            <a:solidFill>
              <a:schemeClr val="dk1"/>
            </a:solidFill>
            <a:prstDash val="solid"/>
            <a:round/>
            <a:headEnd len="sm" w="sm" type="none"/>
            <a:tailEnd len="sm" w="sm" type="none"/>
          </a:ln>
        </p:spPr>
      </p:cxnSp>
      <p:cxnSp>
        <p:nvCxnSpPr>
          <p:cNvPr id="1143" name="Google Shape;1143;g1b6709e4d29_0_265"/>
          <p:cNvCxnSpPr>
            <a:endCxn id="1144" idx="0"/>
          </p:cNvCxnSpPr>
          <p:nvPr/>
        </p:nvCxnSpPr>
        <p:spPr>
          <a:xfrm>
            <a:off x="3125086" y="2903560"/>
            <a:ext cx="0" cy="704100"/>
          </a:xfrm>
          <a:prstGeom prst="straightConnector1">
            <a:avLst/>
          </a:prstGeom>
          <a:noFill/>
          <a:ln cap="flat" cmpd="sng" w="19050">
            <a:solidFill>
              <a:schemeClr val="dk1"/>
            </a:solidFill>
            <a:prstDash val="solid"/>
            <a:round/>
            <a:headEnd len="sm" w="sm" type="none"/>
            <a:tailEnd len="sm" w="sm" type="none"/>
          </a:ln>
        </p:spPr>
      </p:cxnSp>
      <p:sp>
        <p:nvSpPr>
          <p:cNvPr id="1145" name="Google Shape;1145;g1b6709e4d29_0_265"/>
          <p:cNvSpPr/>
          <p:nvPr/>
        </p:nvSpPr>
        <p:spPr>
          <a:xfrm>
            <a:off x="2030469" y="2109224"/>
            <a:ext cx="2189221" cy="495527"/>
          </a:xfrm>
          <a:prstGeom prst="flowChartOffpageConnector">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1146" name="Google Shape;1146;g1b6709e4d29_0_265"/>
          <p:cNvSpPr/>
          <p:nvPr/>
        </p:nvSpPr>
        <p:spPr>
          <a:xfrm>
            <a:off x="2030459" y="2793751"/>
            <a:ext cx="2189231" cy="468000"/>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g1b6709e4d29_0_265"/>
          <p:cNvSpPr/>
          <p:nvPr/>
        </p:nvSpPr>
        <p:spPr>
          <a:xfrm>
            <a:off x="2030459" y="3478299"/>
            <a:ext cx="2189231" cy="352500"/>
          </a:xfrm>
          <a:prstGeom prst="flowChartOffpageConnector">
            <a:avLst/>
          </a:prstGeom>
          <a:solidFill>
            <a:srgbClr val="6D9E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g1b6709e4d29_0_265"/>
          <p:cNvSpPr/>
          <p:nvPr/>
        </p:nvSpPr>
        <p:spPr>
          <a:xfrm>
            <a:off x="2030469" y="1424700"/>
            <a:ext cx="2189221" cy="495527"/>
          </a:xfrm>
          <a:prstGeom prst="flowChartOffpageConnector">
            <a:avLst/>
          </a:prstGeom>
          <a:solidFill>
            <a:srgbClr val="1C45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g1b6709e4d29_0_265"/>
          <p:cNvSpPr txBox="1"/>
          <p:nvPr>
            <p:ph type="title"/>
          </p:nvPr>
        </p:nvSpPr>
        <p:spPr>
          <a:xfrm>
            <a:off x="185550" y="552950"/>
            <a:ext cx="27519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Pre-processing</a:t>
            </a:r>
            <a:endParaRPr/>
          </a:p>
        </p:txBody>
      </p:sp>
      <p:sp>
        <p:nvSpPr>
          <p:cNvPr id="1139" name="Google Shape;1139;g1b6709e4d29_0_265"/>
          <p:cNvSpPr/>
          <p:nvPr/>
        </p:nvSpPr>
        <p:spPr>
          <a:xfrm>
            <a:off x="3045136" y="1597426"/>
            <a:ext cx="159900" cy="118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g1b6709e4d29_0_265"/>
          <p:cNvSpPr/>
          <p:nvPr/>
        </p:nvSpPr>
        <p:spPr>
          <a:xfrm>
            <a:off x="3045136" y="2267504"/>
            <a:ext cx="159900" cy="118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g1b6709e4d29_0_265"/>
          <p:cNvSpPr/>
          <p:nvPr/>
        </p:nvSpPr>
        <p:spPr>
          <a:xfrm>
            <a:off x="3045136" y="2937582"/>
            <a:ext cx="159900" cy="118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g1b6709e4d29_0_265"/>
          <p:cNvSpPr/>
          <p:nvPr/>
        </p:nvSpPr>
        <p:spPr>
          <a:xfrm>
            <a:off x="3045136" y="3607660"/>
            <a:ext cx="159900" cy="118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g1b6709e4d29_0_265"/>
          <p:cNvSpPr txBox="1"/>
          <p:nvPr/>
        </p:nvSpPr>
        <p:spPr>
          <a:xfrm>
            <a:off x="2271199" y="1424700"/>
            <a:ext cx="2154000" cy="235800"/>
          </a:xfrm>
          <a:prstGeom prst="rect">
            <a:avLst/>
          </a:prstGeom>
          <a:noFill/>
          <a:ln>
            <a:noFill/>
          </a:ln>
        </p:spPr>
        <p:txBody>
          <a:bodyPr anchorCtr="0" anchor="ctr" bIns="0" lIns="91425" spcFirstLastPara="1" rIns="91425" wrap="square" tIns="274300">
            <a:noAutofit/>
          </a:bodyPr>
          <a:lstStyle/>
          <a:p>
            <a:pPr indent="0" lvl="0" marL="0" marR="0" rtl="0" algn="l">
              <a:lnSpc>
                <a:spcPct val="115000"/>
              </a:lnSpc>
              <a:spcBef>
                <a:spcPts val="0"/>
              </a:spcBef>
              <a:spcAft>
                <a:spcPts val="1600"/>
              </a:spcAft>
              <a:buClr>
                <a:srgbClr val="000000"/>
              </a:buClr>
              <a:buSzPts val="1400"/>
              <a:buFont typeface="Arial"/>
              <a:buNone/>
            </a:pPr>
            <a:r>
              <a:rPr b="1" i="0" lang="en" sz="1400" u="none" cap="none" strike="noStrike">
                <a:solidFill>
                  <a:schemeClr val="lt1"/>
                </a:solidFill>
                <a:latin typeface="Alata"/>
                <a:ea typeface="Alata"/>
                <a:cs typeface="Alata"/>
                <a:sym typeface="Alata"/>
              </a:rPr>
              <a:t>Handle missing data / columns</a:t>
            </a:r>
            <a:endParaRPr b="1" i="0" sz="1400" u="none" cap="none" strike="noStrike">
              <a:solidFill>
                <a:schemeClr val="lt1"/>
              </a:solidFill>
              <a:latin typeface="Alata"/>
              <a:ea typeface="Alata"/>
              <a:cs typeface="Alata"/>
              <a:sym typeface="Alata"/>
            </a:endParaRPr>
          </a:p>
        </p:txBody>
      </p:sp>
      <p:sp>
        <p:nvSpPr>
          <p:cNvPr id="1151" name="Google Shape;1151;g1b6709e4d29_0_265"/>
          <p:cNvSpPr txBox="1"/>
          <p:nvPr/>
        </p:nvSpPr>
        <p:spPr>
          <a:xfrm>
            <a:off x="1493425" y="2136925"/>
            <a:ext cx="3263400" cy="235800"/>
          </a:xfrm>
          <a:prstGeom prst="rect">
            <a:avLst/>
          </a:prstGeom>
          <a:noFill/>
          <a:ln>
            <a:noFill/>
          </a:ln>
        </p:spPr>
        <p:txBody>
          <a:bodyPr anchorCtr="0" anchor="ctr" bIns="0" lIns="91425" spcFirstLastPara="1" rIns="91425" wrap="square" tIns="274300">
            <a:noAutofit/>
          </a:bodyPr>
          <a:lstStyle/>
          <a:p>
            <a:pPr indent="0" lvl="0" marL="0" marR="0" rtl="0" algn="ctr">
              <a:lnSpc>
                <a:spcPct val="15000"/>
              </a:lnSpc>
              <a:spcBef>
                <a:spcPts val="0"/>
              </a:spcBef>
              <a:spcAft>
                <a:spcPts val="0"/>
              </a:spcAft>
              <a:buClr>
                <a:srgbClr val="000000"/>
              </a:buClr>
              <a:buSzPts val="1400"/>
              <a:buFont typeface="Arial"/>
              <a:buNone/>
            </a:pPr>
            <a:r>
              <a:rPr b="1" i="0" lang="en" sz="1400" u="none" cap="none" strike="noStrike">
                <a:solidFill>
                  <a:schemeClr val="lt1"/>
                </a:solidFill>
                <a:latin typeface="Alata"/>
                <a:ea typeface="Alata"/>
                <a:cs typeface="Alata"/>
                <a:sym typeface="Alata"/>
              </a:rPr>
              <a:t>Remove links/punctuations</a:t>
            </a:r>
            <a:endParaRPr b="1" i="0" sz="1400" u="none" cap="none" strike="noStrike">
              <a:solidFill>
                <a:schemeClr val="lt1"/>
              </a:solidFill>
              <a:latin typeface="Alata"/>
              <a:ea typeface="Alata"/>
              <a:cs typeface="Alata"/>
              <a:sym typeface="Alata"/>
            </a:endParaRPr>
          </a:p>
          <a:p>
            <a:pPr indent="0" lvl="0" marL="0" marR="0" rtl="0" algn="ctr">
              <a:lnSpc>
                <a:spcPct val="15000"/>
              </a:lnSpc>
              <a:spcBef>
                <a:spcPts val="1600"/>
              </a:spcBef>
              <a:spcAft>
                <a:spcPts val="1600"/>
              </a:spcAft>
              <a:buClr>
                <a:srgbClr val="000000"/>
              </a:buClr>
              <a:buSzPts val="1400"/>
              <a:buFont typeface="Arial"/>
              <a:buNone/>
            </a:pPr>
            <a:r>
              <a:rPr b="1" i="0" lang="en" sz="1400" u="none" cap="none" strike="noStrike">
                <a:solidFill>
                  <a:schemeClr val="lt1"/>
                </a:solidFill>
                <a:latin typeface="Alata"/>
                <a:ea typeface="Alata"/>
                <a:cs typeface="Alata"/>
                <a:sym typeface="Alata"/>
              </a:rPr>
              <a:t>emojis</a:t>
            </a:r>
            <a:endParaRPr b="1" i="0" sz="1400" u="none" cap="none" strike="noStrike">
              <a:solidFill>
                <a:schemeClr val="lt1"/>
              </a:solidFill>
              <a:latin typeface="Alata"/>
              <a:ea typeface="Alata"/>
              <a:cs typeface="Alata"/>
              <a:sym typeface="Alata"/>
            </a:endParaRPr>
          </a:p>
        </p:txBody>
      </p:sp>
      <p:sp>
        <p:nvSpPr>
          <p:cNvPr id="1152" name="Google Shape;1152;g1b6709e4d29_0_265"/>
          <p:cNvSpPr txBox="1"/>
          <p:nvPr/>
        </p:nvSpPr>
        <p:spPr>
          <a:xfrm>
            <a:off x="2407554" y="2755050"/>
            <a:ext cx="1434900" cy="235800"/>
          </a:xfrm>
          <a:prstGeom prst="rect">
            <a:avLst/>
          </a:prstGeom>
          <a:noFill/>
          <a:ln>
            <a:noFill/>
          </a:ln>
        </p:spPr>
        <p:txBody>
          <a:bodyPr anchorCtr="0" anchor="ctr" bIns="0" lIns="91425" spcFirstLastPara="1" rIns="91425" wrap="square" tIns="274300">
            <a:noAutofit/>
          </a:bodyPr>
          <a:lstStyle/>
          <a:p>
            <a:pPr indent="0" lvl="0" marL="0" marR="0" rtl="0" algn="ctr">
              <a:lnSpc>
                <a:spcPct val="115000"/>
              </a:lnSpc>
              <a:spcBef>
                <a:spcPts val="0"/>
              </a:spcBef>
              <a:spcAft>
                <a:spcPts val="1600"/>
              </a:spcAft>
              <a:buClr>
                <a:srgbClr val="000000"/>
              </a:buClr>
              <a:buSzPts val="1400"/>
              <a:buFont typeface="Arial"/>
              <a:buNone/>
            </a:pPr>
            <a:r>
              <a:rPr b="1" i="0" lang="en" sz="1400" u="none" cap="none" strike="noStrike">
                <a:solidFill>
                  <a:schemeClr val="lt1"/>
                </a:solidFill>
                <a:latin typeface="Alata"/>
                <a:ea typeface="Alata"/>
                <a:cs typeface="Alata"/>
                <a:sym typeface="Alata"/>
              </a:rPr>
              <a:t>Tokenize text</a:t>
            </a:r>
            <a:endParaRPr b="1" i="0" sz="1400" u="none" cap="none" strike="noStrike">
              <a:solidFill>
                <a:schemeClr val="lt1"/>
              </a:solidFill>
              <a:latin typeface="Alata"/>
              <a:ea typeface="Alata"/>
              <a:cs typeface="Alata"/>
              <a:sym typeface="Alata"/>
            </a:endParaRPr>
          </a:p>
        </p:txBody>
      </p:sp>
      <p:sp>
        <p:nvSpPr>
          <p:cNvPr id="1153" name="Google Shape;1153;g1b6709e4d29_0_265"/>
          <p:cNvSpPr txBox="1"/>
          <p:nvPr/>
        </p:nvSpPr>
        <p:spPr>
          <a:xfrm>
            <a:off x="2336100" y="3403475"/>
            <a:ext cx="1709100" cy="235800"/>
          </a:xfrm>
          <a:prstGeom prst="rect">
            <a:avLst/>
          </a:prstGeom>
          <a:noFill/>
          <a:ln>
            <a:noFill/>
          </a:ln>
        </p:spPr>
        <p:txBody>
          <a:bodyPr anchorCtr="0" anchor="ctr" bIns="0" lIns="91425" spcFirstLastPara="1" rIns="91425" wrap="square" tIns="274300">
            <a:noAutofit/>
          </a:bodyPr>
          <a:lstStyle/>
          <a:p>
            <a:pPr indent="0" lvl="0" marL="0" marR="0" rtl="0" algn="l">
              <a:lnSpc>
                <a:spcPct val="115000"/>
              </a:lnSpc>
              <a:spcBef>
                <a:spcPts val="0"/>
              </a:spcBef>
              <a:spcAft>
                <a:spcPts val="1600"/>
              </a:spcAft>
              <a:buClr>
                <a:srgbClr val="000000"/>
              </a:buClr>
              <a:buSzPts val="1400"/>
              <a:buFont typeface="Arial"/>
              <a:buNone/>
            </a:pPr>
            <a:r>
              <a:rPr b="1" i="0" lang="en" sz="1400" u="none" cap="none" strike="noStrike">
                <a:solidFill>
                  <a:schemeClr val="lt1"/>
                </a:solidFill>
                <a:latin typeface="Alata"/>
                <a:ea typeface="Alata"/>
                <a:cs typeface="Alata"/>
                <a:sym typeface="Alata"/>
              </a:rPr>
              <a:t>Remove stopwords</a:t>
            </a:r>
            <a:endParaRPr b="1" i="0" sz="1400" u="none" cap="none" strike="noStrike">
              <a:solidFill>
                <a:schemeClr val="lt1"/>
              </a:solidFill>
              <a:latin typeface="Alata"/>
              <a:ea typeface="Alata"/>
              <a:cs typeface="Alata"/>
              <a:sym typeface="Alata"/>
            </a:endParaRPr>
          </a:p>
        </p:txBody>
      </p:sp>
      <p:sp>
        <p:nvSpPr>
          <p:cNvPr id="1154" name="Google Shape;1154;g1b6709e4d29_0_265"/>
          <p:cNvSpPr txBox="1"/>
          <p:nvPr/>
        </p:nvSpPr>
        <p:spPr>
          <a:xfrm>
            <a:off x="-72567" y="2755047"/>
            <a:ext cx="1566000" cy="35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lata"/>
                <a:ea typeface="Alata"/>
                <a:cs typeface="Alata"/>
                <a:sym typeface="Alata"/>
              </a:rPr>
              <a:t>Text Processing</a:t>
            </a:r>
            <a:endParaRPr b="0" i="0" sz="1800" u="none" cap="none" strike="noStrike">
              <a:solidFill>
                <a:schemeClr val="dk1"/>
              </a:solidFill>
              <a:latin typeface="Alata"/>
              <a:ea typeface="Alata"/>
              <a:cs typeface="Alata"/>
              <a:sym typeface="Alata"/>
            </a:endParaRPr>
          </a:p>
        </p:txBody>
      </p:sp>
      <p:sp>
        <p:nvSpPr>
          <p:cNvPr id="1155" name="Google Shape;1155;g1b6709e4d29_0_265"/>
          <p:cNvSpPr/>
          <p:nvPr/>
        </p:nvSpPr>
        <p:spPr>
          <a:xfrm>
            <a:off x="2030351" y="4045773"/>
            <a:ext cx="2189221" cy="495527"/>
          </a:xfrm>
          <a:prstGeom prst="flowChartOffpageConnector">
            <a:avLst/>
          </a:prstGeom>
          <a:solidFill>
            <a:srgbClr val="A4C2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g1b6709e4d29_0_265"/>
          <p:cNvSpPr/>
          <p:nvPr/>
        </p:nvSpPr>
        <p:spPr>
          <a:xfrm>
            <a:off x="3045018" y="4287523"/>
            <a:ext cx="159900" cy="118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g1b6709e4d29_0_265"/>
          <p:cNvSpPr txBox="1"/>
          <p:nvPr/>
        </p:nvSpPr>
        <p:spPr>
          <a:xfrm>
            <a:off x="2407551" y="4016700"/>
            <a:ext cx="1709100" cy="235800"/>
          </a:xfrm>
          <a:prstGeom prst="rect">
            <a:avLst/>
          </a:prstGeom>
          <a:noFill/>
          <a:ln>
            <a:noFill/>
          </a:ln>
        </p:spPr>
        <p:txBody>
          <a:bodyPr anchorCtr="0" anchor="ctr" bIns="0" lIns="91425" spcFirstLastPara="1" rIns="91425" wrap="square" tIns="274300">
            <a:noAutofit/>
          </a:bodyPr>
          <a:lstStyle/>
          <a:p>
            <a:pPr indent="0" lvl="0" marL="0" marR="0" rtl="0" algn="l">
              <a:lnSpc>
                <a:spcPct val="115000"/>
              </a:lnSpc>
              <a:spcBef>
                <a:spcPts val="0"/>
              </a:spcBef>
              <a:spcAft>
                <a:spcPts val="1600"/>
              </a:spcAft>
              <a:buClr>
                <a:srgbClr val="000000"/>
              </a:buClr>
              <a:buSzPts val="1400"/>
              <a:buFont typeface="Arial"/>
              <a:buNone/>
            </a:pPr>
            <a:r>
              <a:rPr b="1" i="0" lang="en" sz="1400" u="none" cap="none" strike="noStrike">
                <a:solidFill>
                  <a:schemeClr val="lt1"/>
                </a:solidFill>
                <a:latin typeface="Alata"/>
                <a:ea typeface="Alata"/>
                <a:cs typeface="Alata"/>
                <a:sym typeface="Alata"/>
              </a:rPr>
              <a:t>Lemmatization</a:t>
            </a:r>
            <a:endParaRPr b="1" i="0" sz="1400" u="none" cap="none" strike="noStrike">
              <a:solidFill>
                <a:schemeClr val="lt1"/>
              </a:solidFill>
              <a:latin typeface="Alata"/>
              <a:ea typeface="Alata"/>
              <a:cs typeface="Alata"/>
              <a:sym typeface="Alata"/>
            </a:endParaRPr>
          </a:p>
        </p:txBody>
      </p:sp>
      <p:cxnSp>
        <p:nvCxnSpPr>
          <p:cNvPr id="1158" name="Google Shape;1158;g1b6709e4d29_0_265"/>
          <p:cNvCxnSpPr/>
          <p:nvPr/>
        </p:nvCxnSpPr>
        <p:spPr>
          <a:xfrm>
            <a:off x="3123256" y="3839050"/>
            <a:ext cx="3300" cy="248700"/>
          </a:xfrm>
          <a:prstGeom prst="straightConnector1">
            <a:avLst/>
          </a:prstGeom>
          <a:noFill/>
          <a:ln cap="flat" cmpd="sng" w="19050">
            <a:solidFill>
              <a:schemeClr val="dk1"/>
            </a:solidFill>
            <a:prstDash val="solid"/>
            <a:round/>
            <a:headEnd len="sm" w="sm" type="none"/>
            <a:tailEnd len="sm" w="sm" type="none"/>
          </a:ln>
        </p:spPr>
      </p:cxnSp>
      <p:sp>
        <p:nvSpPr>
          <p:cNvPr id="1159" name="Google Shape;1159;g1b6709e4d29_0_265"/>
          <p:cNvSpPr/>
          <p:nvPr/>
        </p:nvSpPr>
        <p:spPr>
          <a:xfrm>
            <a:off x="6267800" y="2343425"/>
            <a:ext cx="1307400" cy="1306800"/>
          </a:xfrm>
          <a:prstGeom prst="ellipse">
            <a:avLst/>
          </a:prstGeom>
          <a:solidFill>
            <a:srgbClr val="FFD966"/>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g1b6709e4d29_0_265"/>
          <p:cNvSpPr txBox="1"/>
          <p:nvPr>
            <p:ph type="title"/>
          </p:nvPr>
        </p:nvSpPr>
        <p:spPr>
          <a:xfrm>
            <a:off x="5186525" y="620125"/>
            <a:ext cx="38505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Analysis Methods </a:t>
            </a:r>
            <a:endParaRPr/>
          </a:p>
        </p:txBody>
      </p:sp>
      <p:sp>
        <p:nvSpPr>
          <p:cNvPr id="1161" name="Google Shape;1161;g1b6709e4d29_0_265"/>
          <p:cNvSpPr txBox="1"/>
          <p:nvPr/>
        </p:nvSpPr>
        <p:spPr>
          <a:xfrm>
            <a:off x="6138500" y="2652250"/>
            <a:ext cx="1566000" cy="76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Montserrat"/>
                <a:ea typeface="Montserrat"/>
                <a:cs typeface="Montserrat"/>
                <a:sym typeface="Montserrat"/>
              </a:rPr>
              <a:t>Business Insight</a:t>
            </a:r>
            <a:endParaRPr b="1" i="0" sz="1900" u="none" cap="none" strike="noStrike">
              <a:solidFill>
                <a:schemeClr val="dk1"/>
              </a:solidFill>
              <a:latin typeface="Montserrat"/>
              <a:ea typeface="Montserrat"/>
              <a:cs typeface="Montserrat"/>
              <a:sym typeface="Montserrat"/>
            </a:endParaRPr>
          </a:p>
        </p:txBody>
      </p:sp>
      <p:sp>
        <p:nvSpPr>
          <p:cNvPr id="1162" name="Google Shape;1162;g1b6709e4d29_0_265"/>
          <p:cNvSpPr/>
          <p:nvPr/>
        </p:nvSpPr>
        <p:spPr>
          <a:xfrm>
            <a:off x="5784563" y="2803000"/>
            <a:ext cx="551100" cy="46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g1b6709e4d29_0_265"/>
          <p:cNvSpPr/>
          <p:nvPr/>
        </p:nvSpPr>
        <p:spPr>
          <a:xfrm flipH="1">
            <a:off x="7515650" y="2793750"/>
            <a:ext cx="498900" cy="46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g1b6709e4d29_0_265"/>
          <p:cNvSpPr txBox="1"/>
          <p:nvPr/>
        </p:nvSpPr>
        <p:spPr>
          <a:xfrm>
            <a:off x="4642800" y="2581175"/>
            <a:ext cx="13551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Words Frequence</a:t>
            </a:r>
            <a:endParaRPr b="1"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Analysis</a:t>
            </a:r>
            <a:endParaRPr b="1" i="0" sz="1400" u="none" cap="none" strike="noStrike">
              <a:solidFill>
                <a:schemeClr val="dk1"/>
              </a:solidFill>
              <a:latin typeface="Montserrat"/>
              <a:ea typeface="Montserrat"/>
              <a:cs typeface="Montserrat"/>
              <a:sym typeface="Montserrat"/>
            </a:endParaRPr>
          </a:p>
        </p:txBody>
      </p:sp>
      <p:sp>
        <p:nvSpPr>
          <p:cNvPr id="1165" name="Google Shape;1165;g1b6709e4d29_0_265"/>
          <p:cNvSpPr txBox="1"/>
          <p:nvPr/>
        </p:nvSpPr>
        <p:spPr>
          <a:xfrm>
            <a:off x="8014550" y="2689025"/>
            <a:ext cx="1355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Topic Modeling</a:t>
            </a:r>
            <a:endParaRPr b="1" i="0" sz="14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g1b6709e4d29_2_37"/>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Exploratory Data Analysis</a:t>
            </a:r>
            <a:endParaRPr/>
          </a:p>
        </p:txBody>
      </p:sp>
      <p:pic>
        <p:nvPicPr>
          <p:cNvPr id="1171" name="Google Shape;1171;g1b6709e4d29_2_37"/>
          <p:cNvPicPr preferRelativeResize="0"/>
          <p:nvPr/>
        </p:nvPicPr>
        <p:blipFill rotWithShape="1">
          <a:blip r:embed="rId3">
            <a:alphaModFix/>
          </a:blip>
          <a:srcRect b="0" l="0" r="0" t="0"/>
          <a:stretch/>
        </p:blipFill>
        <p:spPr>
          <a:xfrm>
            <a:off x="4593350" y="1909925"/>
            <a:ext cx="4325999" cy="2961750"/>
          </a:xfrm>
          <a:prstGeom prst="rect">
            <a:avLst/>
          </a:prstGeom>
          <a:noFill/>
          <a:ln>
            <a:noFill/>
          </a:ln>
        </p:spPr>
      </p:pic>
      <p:sp>
        <p:nvSpPr>
          <p:cNvPr id="1172" name="Google Shape;1172;g1b6709e4d29_2_37"/>
          <p:cNvSpPr txBox="1"/>
          <p:nvPr/>
        </p:nvSpPr>
        <p:spPr>
          <a:xfrm>
            <a:off x="4695225" y="1365800"/>
            <a:ext cx="4326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Distribution of sentiments across data sources</a:t>
            </a:r>
            <a:endParaRPr b="0" i="0" sz="1400" u="none" cap="none" strike="noStrike">
              <a:solidFill>
                <a:srgbClr val="000000"/>
              </a:solidFill>
              <a:latin typeface="Montserrat"/>
              <a:ea typeface="Montserrat"/>
              <a:cs typeface="Montserrat"/>
              <a:sym typeface="Montserrat"/>
            </a:endParaRPr>
          </a:p>
        </p:txBody>
      </p:sp>
      <p:sp>
        <p:nvSpPr>
          <p:cNvPr id="1173" name="Google Shape;1173;g1b6709e4d29_2_37"/>
          <p:cNvSpPr txBox="1"/>
          <p:nvPr/>
        </p:nvSpPr>
        <p:spPr>
          <a:xfrm>
            <a:off x="423000" y="1365800"/>
            <a:ext cx="4326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Imbalanced number of posts across sources</a:t>
            </a:r>
            <a:endParaRPr b="0" i="0" sz="1400" u="none" cap="none" strike="noStrike">
              <a:solidFill>
                <a:srgbClr val="000000"/>
              </a:solidFill>
              <a:latin typeface="Montserrat"/>
              <a:ea typeface="Montserrat"/>
              <a:cs typeface="Montserrat"/>
              <a:sym typeface="Montserrat"/>
            </a:endParaRPr>
          </a:p>
        </p:txBody>
      </p:sp>
      <p:pic>
        <p:nvPicPr>
          <p:cNvPr id="1174" name="Google Shape;1174;g1b6709e4d29_2_37"/>
          <p:cNvPicPr preferRelativeResize="0"/>
          <p:nvPr/>
        </p:nvPicPr>
        <p:blipFill rotWithShape="1">
          <a:blip r:embed="rId4">
            <a:alphaModFix/>
          </a:blip>
          <a:srcRect b="0" l="0" r="0" t="0"/>
          <a:stretch/>
        </p:blipFill>
        <p:spPr>
          <a:xfrm>
            <a:off x="617975" y="1973825"/>
            <a:ext cx="3800475" cy="2419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g1b6709e4d29_3_40"/>
          <p:cNvSpPr/>
          <p:nvPr/>
        </p:nvSpPr>
        <p:spPr>
          <a:xfrm flipH="1">
            <a:off x="1067096" y="470150"/>
            <a:ext cx="7362600" cy="3878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g1b6709e4d29_3_40"/>
          <p:cNvSpPr/>
          <p:nvPr/>
        </p:nvSpPr>
        <p:spPr>
          <a:xfrm flipH="1">
            <a:off x="1179338" y="722853"/>
            <a:ext cx="7138200" cy="3548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g1b6709e4d29_3_40"/>
          <p:cNvSpPr/>
          <p:nvPr/>
        </p:nvSpPr>
        <p:spPr>
          <a:xfrm flipH="1">
            <a:off x="1332449" y="556058"/>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g1b6709e4d29_3_40"/>
          <p:cNvSpPr/>
          <p:nvPr/>
        </p:nvSpPr>
        <p:spPr>
          <a:xfrm flipH="1">
            <a:off x="1483049" y="554761"/>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3" name="Google Shape;1183;g1b6709e4d29_3_40"/>
          <p:cNvGrpSpPr/>
          <p:nvPr/>
        </p:nvGrpSpPr>
        <p:grpSpPr>
          <a:xfrm>
            <a:off x="714228" y="788753"/>
            <a:ext cx="7362600" cy="3878400"/>
            <a:chOff x="714228" y="788753"/>
            <a:chExt cx="7362600" cy="3878400"/>
          </a:xfrm>
        </p:grpSpPr>
        <p:sp>
          <p:nvSpPr>
            <p:cNvPr id="1184" name="Google Shape;1184;g1b6709e4d29_3_40"/>
            <p:cNvSpPr/>
            <p:nvPr/>
          </p:nvSpPr>
          <p:spPr>
            <a:xfrm flipH="1">
              <a:off x="714228" y="788753"/>
              <a:ext cx="7362600" cy="3878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g1b6709e4d29_3_40"/>
            <p:cNvSpPr/>
            <p:nvPr/>
          </p:nvSpPr>
          <p:spPr>
            <a:xfrm flipH="1">
              <a:off x="826469" y="1041455"/>
              <a:ext cx="7138200" cy="3548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g1b6709e4d29_3_40"/>
            <p:cNvSpPr/>
            <p:nvPr/>
          </p:nvSpPr>
          <p:spPr>
            <a:xfrm flipH="1">
              <a:off x="1241351" y="873364"/>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g1b6709e4d29_3_40"/>
            <p:cNvSpPr/>
            <p:nvPr/>
          </p:nvSpPr>
          <p:spPr>
            <a:xfrm flipH="1">
              <a:off x="943531" y="874661"/>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g1b6709e4d29_3_40"/>
            <p:cNvSpPr/>
            <p:nvPr/>
          </p:nvSpPr>
          <p:spPr>
            <a:xfrm flipH="1">
              <a:off x="1090751" y="874661"/>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9" name="Google Shape;1189;g1b6709e4d29_3_40"/>
          <p:cNvSpPr/>
          <p:nvPr/>
        </p:nvSpPr>
        <p:spPr>
          <a:xfrm flipH="1">
            <a:off x="1185229" y="556058"/>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0" name="Google Shape;1190;g1b6709e4d29_3_40"/>
          <p:cNvGrpSpPr/>
          <p:nvPr/>
        </p:nvGrpSpPr>
        <p:grpSpPr>
          <a:xfrm>
            <a:off x="4190125" y="1837925"/>
            <a:ext cx="3294875" cy="2034225"/>
            <a:chOff x="2123350" y="2406925"/>
            <a:chExt cx="3294875" cy="2034225"/>
          </a:xfrm>
        </p:grpSpPr>
        <p:sp>
          <p:nvSpPr>
            <p:cNvPr id="1191" name="Google Shape;1191;g1b6709e4d29_3_40"/>
            <p:cNvSpPr/>
            <p:nvPr/>
          </p:nvSpPr>
          <p:spPr>
            <a:xfrm>
              <a:off x="2123350" y="2488675"/>
              <a:ext cx="3294875" cy="1891600"/>
            </a:xfrm>
            <a:custGeom>
              <a:rect b="b" l="l" r="r" t="t"/>
              <a:pathLst>
                <a:path extrusionOk="0" h="75664" w="131795">
                  <a:moveTo>
                    <a:pt x="38976" y="1"/>
                  </a:moveTo>
                  <a:cubicBezTo>
                    <a:pt x="35627" y="1"/>
                    <a:pt x="32278" y="840"/>
                    <a:pt x="29355" y="2478"/>
                  </a:cubicBezTo>
                  <a:cubicBezTo>
                    <a:pt x="24618" y="5079"/>
                    <a:pt x="21082" y="9683"/>
                    <a:pt x="19748" y="14920"/>
                  </a:cubicBezTo>
                  <a:cubicBezTo>
                    <a:pt x="18514" y="19690"/>
                    <a:pt x="19048" y="25027"/>
                    <a:pt x="16512" y="29230"/>
                  </a:cubicBezTo>
                  <a:cubicBezTo>
                    <a:pt x="14845" y="31965"/>
                    <a:pt x="12109" y="33867"/>
                    <a:pt x="9808" y="36068"/>
                  </a:cubicBezTo>
                  <a:cubicBezTo>
                    <a:pt x="4637" y="40938"/>
                    <a:pt x="1335" y="47710"/>
                    <a:pt x="668" y="54782"/>
                  </a:cubicBezTo>
                  <a:cubicBezTo>
                    <a:pt x="1" y="61820"/>
                    <a:pt x="1335" y="69926"/>
                    <a:pt x="5471" y="75663"/>
                  </a:cubicBezTo>
                  <a:lnTo>
                    <a:pt x="128359" y="75663"/>
                  </a:lnTo>
                  <a:cubicBezTo>
                    <a:pt x="131595" y="73228"/>
                    <a:pt x="131795" y="66257"/>
                    <a:pt x="130160" y="62554"/>
                  </a:cubicBezTo>
                  <a:cubicBezTo>
                    <a:pt x="128526" y="58851"/>
                    <a:pt x="125424" y="56049"/>
                    <a:pt x="122555" y="53147"/>
                  </a:cubicBezTo>
                  <a:cubicBezTo>
                    <a:pt x="119719" y="50278"/>
                    <a:pt x="116917" y="47009"/>
                    <a:pt x="116217" y="43040"/>
                  </a:cubicBezTo>
                  <a:cubicBezTo>
                    <a:pt x="115316" y="37836"/>
                    <a:pt x="118085" y="32299"/>
                    <a:pt x="116217" y="27362"/>
                  </a:cubicBezTo>
                  <a:cubicBezTo>
                    <a:pt x="114649" y="23192"/>
                    <a:pt x="110046" y="20791"/>
                    <a:pt x="105576" y="20457"/>
                  </a:cubicBezTo>
                  <a:cubicBezTo>
                    <a:pt x="105107" y="20422"/>
                    <a:pt x="104639" y="20405"/>
                    <a:pt x="104171" y="20405"/>
                  </a:cubicBezTo>
                  <a:cubicBezTo>
                    <a:pt x="100210" y="20405"/>
                    <a:pt x="96285" y="21595"/>
                    <a:pt x="92467" y="22759"/>
                  </a:cubicBezTo>
                  <a:cubicBezTo>
                    <a:pt x="88870" y="23818"/>
                    <a:pt x="85180" y="24854"/>
                    <a:pt x="81494" y="24854"/>
                  </a:cubicBezTo>
                  <a:cubicBezTo>
                    <a:pt x="80771" y="24854"/>
                    <a:pt x="80047" y="24814"/>
                    <a:pt x="79324" y="24727"/>
                  </a:cubicBezTo>
                  <a:cubicBezTo>
                    <a:pt x="72286" y="23860"/>
                    <a:pt x="66615" y="18756"/>
                    <a:pt x="61678" y="13686"/>
                  </a:cubicBezTo>
                  <a:cubicBezTo>
                    <a:pt x="56741" y="8615"/>
                    <a:pt x="51738" y="3111"/>
                    <a:pt x="44999" y="943"/>
                  </a:cubicBezTo>
                  <a:cubicBezTo>
                    <a:pt x="43055" y="312"/>
                    <a:pt x="41015" y="1"/>
                    <a:pt x="3897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g1b6709e4d29_3_40"/>
            <p:cNvSpPr/>
            <p:nvPr/>
          </p:nvSpPr>
          <p:spPr>
            <a:xfrm>
              <a:off x="3745350" y="2406925"/>
              <a:ext cx="857300" cy="588050"/>
            </a:xfrm>
            <a:custGeom>
              <a:rect b="b" l="l" r="r" t="t"/>
              <a:pathLst>
                <a:path extrusionOk="0" h="23522" w="34292">
                  <a:moveTo>
                    <a:pt x="13141" y="1"/>
                  </a:moveTo>
                  <a:cubicBezTo>
                    <a:pt x="11364" y="1"/>
                    <a:pt x="9604" y="198"/>
                    <a:pt x="7906" y="711"/>
                  </a:cubicBezTo>
                  <a:cubicBezTo>
                    <a:pt x="4537" y="1711"/>
                    <a:pt x="501" y="4647"/>
                    <a:pt x="234" y="8483"/>
                  </a:cubicBezTo>
                  <a:cubicBezTo>
                    <a:pt x="0" y="12419"/>
                    <a:pt x="1468" y="16489"/>
                    <a:pt x="4470" y="19090"/>
                  </a:cubicBezTo>
                  <a:cubicBezTo>
                    <a:pt x="7372" y="21626"/>
                    <a:pt x="11208" y="22826"/>
                    <a:pt x="15044" y="23293"/>
                  </a:cubicBezTo>
                  <a:cubicBezTo>
                    <a:pt x="16191" y="23440"/>
                    <a:pt x="17358" y="23522"/>
                    <a:pt x="18524" y="23522"/>
                  </a:cubicBezTo>
                  <a:cubicBezTo>
                    <a:pt x="21865" y="23522"/>
                    <a:pt x="25192" y="22848"/>
                    <a:pt x="27987" y="21092"/>
                  </a:cubicBezTo>
                  <a:cubicBezTo>
                    <a:pt x="31756" y="18690"/>
                    <a:pt x="34291" y="13987"/>
                    <a:pt x="33124" y="9684"/>
                  </a:cubicBezTo>
                  <a:cubicBezTo>
                    <a:pt x="32357" y="6782"/>
                    <a:pt x="30088" y="4480"/>
                    <a:pt x="27453" y="3046"/>
                  </a:cubicBezTo>
                  <a:cubicBezTo>
                    <a:pt x="24851" y="1611"/>
                    <a:pt x="21883" y="977"/>
                    <a:pt x="18914" y="544"/>
                  </a:cubicBezTo>
                  <a:cubicBezTo>
                    <a:pt x="17007" y="232"/>
                    <a:pt x="15064" y="1"/>
                    <a:pt x="131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g1b6709e4d29_3_40"/>
            <p:cNvSpPr/>
            <p:nvPr/>
          </p:nvSpPr>
          <p:spPr>
            <a:xfrm>
              <a:off x="2180050" y="4319375"/>
              <a:ext cx="2312525" cy="121775"/>
            </a:xfrm>
            <a:custGeom>
              <a:rect b="b" l="l" r="r" t="t"/>
              <a:pathLst>
                <a:path extrusionOk="0" h="4871" w="92501">
                  <a:moveTo>
                    <a:pt x="2436" y="0"/>
                  </a:moveTo>
                  <a:cubicBezTo>
                    <a:pt x="1068" y="0"/>
                    <a:pt x="1" y="1101"/>
                    <a:pt x="1" y="2435"/>
                  </a:cubicBezTo>
                  <a:cubicBezTo>
                    <a:pt x="1" y="3770"/>
                    <a:pt x="1068" y="4870"/>
                    <a:pt x="2436" y="4870"/>
                  </a:cubicBezTo>
                  <a:lnTo>
                    <a:pt x="92500" y="4870"/>
                  </a:lnTo>
                  <a:cubicBezTo>
                    <a:pt x="91133" y="4870"/>
                    <a:pt x="90065" y="3770"/>
                    <a:pt x="90065" y="2435"/>
                  </a:cubicBezTo>
                  <a:cubicBezTo>
                    <a:pt x="90065" y="1101"/>
                    <a:pt x="91133" y="0"/>
                    <a:pt x="92500" y="0"/>
                  </a:cubicBezTo>
                  <a:close/>
                </a:path>
              </a:pathLst>
            </a:custGeom>
            <a:solidFill>
              <a:srgbClr val="D1DA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g1b6709e4d29_3_40"/>
            <p:cNvSpPr/>
            <p:nvPr/>
          </p:nvSpPr>
          <p:spPr>
            <a:xfrm>
              <a:off x="4431675" y="4319375"/>
              <a:ext cx="980725" cy="121775"/>
            </a:xfrm>
            <a:custGeom>
              <a:rect b="b" l="l" r="r" t="t"/>
              <a:pathLst>
                <a:path extrusionOk="0" h="4871" w="39229">
                  <a:moveTo>
                    <a:pt x="2435" y="0"/>
                  </a:moveTo>
                  <a:cubicBezTo>
                    <a:pt x="1068" y="0"/>
                    <a:pt x="0" y="1101"/>
                    <a:pt x="0" y="2435"/>
                  </a:cubicBezTo>
                  <a:cubicBezTo>
                    <a:pt x="0" y="3770"/>
                    <a:pt x="1068" y="4870"/>
                    <a:pt x="2435" y="4870"/>
                  </a:cubicBezTo>
                  <a:lnTo>
                    <a:pt x="36793" y="4870"/>
                  </a:lnTo>
                  <a:cubicBezTo>
                    <a:pt x="38161" y="4870"/>
                    <a:pt x="39228" y="3770"/>
                    <a:pt x="39228" y="2435"/>
                  </a:cubicBezTo>
                  <a:cubicBezTo>
                    <a:pt x="39228" y="1101"/>
                    <a:pt x="38161" y="0"/>
                    <a:pt x="36793" y="0"/>
                  </a:cubicBezTo>
                  <a:close/>
                </a:path>
              </a:pathLst>
            </a:custGeom>
            <a:solidFill>
              <a:srgbClr val="A3B8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g1b6709e4d29_3_40"/>
            <p:cNvSpPr/>
            <p:nvPr/>
          </p:nvSpPr>
          <p:spPr>
            <a:xfrm>
              <a:off x="3977175" y="3300300"/>
              <a:ext cx="753900" cy="1019100"/>
            </a:xfrm>
            <a:custGeom>
              <a:rect b="b" l="l" r="r" t="t"/>
              <a:pathLst>
                <a:path extrusionOk="0" h="40764" w="30156">
                  <a:moveTo>
                    <a:pt x="12810" y="1"/>
                  </a:moveTo>
                  <a:lnTo>
                    <a:pt x="3370" y="4637"/>
                  </a:lnTo>
                  <a:lnTo>
                    <a:pt x="568" y="16646"/>
                  </a:lnTo>
                  <a:cubicBezTo>
                    <a:pt x="1" y="18981"/>
                    <a:pt x="1201" y="21383"/>
                    <a:pt x="3403" y="22350"/>
                  </a:cubicBezTo>
                  <a:lnTo>
                    <a:pt x="3470" y="22383"/>
                  </a:lnTo>
                  <a:cubicBezTo>
                    <a:pt x="4637" y="22884"/>
                    <a:pt x="5505" y="23918"/>
                    <a:pt x="5805" y="25152"/>
                  </a:cubicBezTo>
                  <a:lnTo>
                    <a:pt x="6105" y="26386"/>
                  </a:lnTo>
                  <a:cubicBezTo>
                    <a:pt x="6739" y="29088"/>
                    <a:pt x="6672" y="31924"/>
                    <a:pt x="5938" y="34625"/>
                  </a:cubicBezTo>
                  <a:lnTo>
                    <a:pt x="4204" y="40763"/>
                  </a:lnTo>
                  <a:lnTo>
                    <a:pt x="30155" y="40763"/>
                  </a:lnTo>
                  <a:cubicBezTo>
                    <a:pt x="29822" y="38095"/>
                    <a:pt x="29121" y="35493"/>
                    <a:pt x="28021" y="33024"/>
                  </a:cubicBezTo>
                  <a:lnTo>
                    <a:pt x="26553" y="29722"/>
                  </a:lnTo>
                  <a:cubicBezTo>
                    <a:pt x="25552" y="27487"/>
                    <a:pt x="25052" y="25019"/>
                    <a:pt x="25052" y="22550"/>
                  </a:cubicBezTo>
                  <a:lnTo>
                    <a:pt x="25052" y="3136"/>
                  </a:lnTo>
                  <a:lnTo>
                    <a:pt x="128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g1b6709e4d29_3_40"/>
            <p:cNvSpPr/>
            <p:nvPr/>
          </p:nvSpPr>
          <p:spPr>
            <a:xfrm>
              <a:off x="4136450" y="4043325"/>
              <a:ext cx="546250" cy="176250"/>
            </a:xfrm>
            <a:custGeom>
              <a:rect b="b" l="l" r="r" t="t"/>
              <a:pathLst>
                <a:path extrusionOk="0" h="7050" w="21850">
                  <a:moveTo>
                    <a:pt x="1" y="1"/>
                  </a:moveTo>
                  <a:lnTo>
                    <a:pt x="1" y="2736"/>
                  </a:lnTo>
                  <a:lnTo>
                    <a:pt x="868" y="3437"/>
                  </a:lnTo>
                  <a:cubicBezTo>
                    <a:pt x="2198" y="4465"/>
                    <a:pt x="3829" y="5022"/>
                    <a:pt x="5479" y="5022"/>
                  </a:cubicBezTo>
                  <a:cubicBezTo>
                    <a:pt x="6023" y="5022"/>
                    <a:pt x="6568" y="4962"/>
                    <a:pt x="7106" y="4838"/>
                  </a:cubicBezTo>
                  <a:lnTo>
                    <a:pt x="7573" y="4738"/>
                  </a:lnTo>
                  <a:lnTo>
                    <a:pt x="8607" y="5805"/>
                  </a:lnTo>
                  <a:cubicBezTo>
                    <a:pt x="9411" y="6609"/>
                    <a:pt x="10468" y="7049"/>
                    <a:pt x="11550" y="7049"/>
                  </a:cubicBezTo>
                  <a:cubicBezTo>
                    <a:pt x="12039" y="7049"/>
                    <a:pt x="12532" y="6959"/>
                    <a:pt x="13010" y="6772"/>
                  </a:cubicBezTo>
                  <a:lnTo>
                    <a:pt x="21850" y="3403"/>
                  </a:lnTo>
                  <a:lnTo>
                    <a:pt x="2018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g1b6709e4d29_3_40"/>
            <p:cNvSpPr/>
            <p:nvPr/>
          </p:nvSpPr>
          <p:spPr>
            <a:xfrm>
              <a:off x="4206500" y="3859050"/>
              <a:ext cx="310250" cy="109475"/>
            </a:xfrm>
            <a:custGeom>
              <a:rect b="b" l="l" r="r" t="t"/>
              <a:pathLst>
                <a:path extrusionOk="0" h="4379" w="12410">
                  <a:moveTo>
                    <a:pt x="12410" y="0"/>
                  </a:moveTo>
                  <a:lnTo>
                    <a:pt x="12410" y="0"/>
                  </a:lnTo>
                  <a:cubicBezTo>
                    <a:pt x="11609" y="467"/>
                    <a:pt x="10675" y="967"/>
                    <a:pt x="9641" y="1434"/>
                  </a:cubicBezTo>
                  <a:cubicBezTo>
                    <a:pt x="8640" y="1935"/>
                    <a:pt x="7540" y="2402"/>
                    <a:pt x="6439" y="2769"/>
                  </a:cubicBezTo>
                  <a:cubicBezTo>
                    <a:pt x="5305" y="3169"/>
                    <a:pt x="4170" y="3503"/>
                    <a:pt x="3070" y="3736"/>
                  </a:cubicBezTo>
                  <a:cubicBezTo>
                    <a:pt x="1969" y="4003"/>
                    <a:pt x="935" y="4170"/>
                    <a:pt x="1" y="4336"/>
                  </a:cubicBezTo>
                  <a:cubicBezTo>
                    <a:pt x="363" y="4362"/>
                    <a:pt x="745" y="4378"/>
                    <a:pt x="1143" y="4378"/>
                  </a:cubicBezTo>
                  <a:cubicBezTo>
                    <a:pt x="1772" y="4378"/>
                    <a:pt x="2442" y="4339"/>
                    <a:pt x="3136" y="4236"/>
                  </a:cubicBezTo>
                  <a:cubicBezTo>
                    <a:pt x="4304" y="4103"/>
                    <a:pt x="5471" y="3803"/>
                    <a:pt x="6639" y="3402"/>
                  </a:cubicBezTo>
                  <a:cubicBezTo>
                    <a:pt x="7806" y="3002"/>
                    <a:pt x="8907" y="2468"/>
                    <a:pt x="9908" y="1901"/>
                  </a:cubicBezTo>
                  <a:cubicBezTo>
                    <a:pt x="10875" y="1301"/>
                    <a:pt x="11743" y="634"/>
                    <a:pt x="124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g1b6709e4d29_3_40"/>
            <p:cNvSpPr/>
            <p:nvPr/>
          </p:nvSpPr>
          <p:spPr>
            <a:xfrm>
              <a:off x="4262375" y="3929925"/>
              <a:ext cx="256875" cy="54500"/>
            </a:xfrm>
            <a:custGeom>
              <a:rect b="b" l="l" r="r" t="t"/>
              <a:pathLst>
                <a:path extrusionOk="0" h="2180" w="10275">
                  <a:moveTo>
                    <a:pt x="10275" y="0"/>
                  </a:moveTo>
                  <a:lnTo>
                    <a:pt x="10275" y="0"/>
                  </a:lnTo>
                  <a:cubicBezTo>
                    <a:pt x="8874" y="367"/>
                    <a:pt x="7039" y="868"/>
                    <a:pt x="5204" y="1268"/>
                  </a:cubicBezTo>
                  <a:cubicBezTo>
                    <a:pt x="3336" y="1635"/>
                    <a:pt x="1468" y="1902"/>
                    <a:pt x="1" y="2102"/>
                  </a:cubicBezTo>
                  <a:cubicBezTo>
                    <a:pt x="451" y="2153"/>
                    <a:pt x="945" y="2179"/>
                    <a:pt x="1468" y="2179"/>
                  </a:cubicBezTo>
                  <a:cubicBezTo>
                    <a:pt x="2652" y="2179"/>
                    <a:pt x="3986" y="2046"/>
                    <a:pt x="5305" y="1768"/>
                  </a:cubicBezTo>
                  <a:cubicBezTo>
                    <a:pt x="7173" y="1401"/>
                    <a:pt x="9007" y="701"/>
                    <a:pt x="10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g1b6709e4d29_3_40"/>
            <p:cNvSpPr/>
            <p:nvPr/>
          </p:nvSpPr>
          <p:spPr>
            <a:xfrm>
              <a:off x="4207350" y="4203450"/>
              <a:ext cx="379450" cy="40200"/>
            </a:xfrm>
            <a:custGeom>
              <a:rect b="b" l="l" r="r" t="t"/>
              <a:pathLst>
                <a:path extrusionOk="0" h="1608" w="15178">
                  <a:moveTo>
                    <a:pt x="0" y="1"/>
                  </a:moveTo>
                  <a:lnTo>
                    <a:pt x="0" y="1"/>
                  </a:lnTo>
                  <a:cubicBezTo>
                    <a:pt x="1001" y="434"/>
                    <a:pt x="2168" y="801"/>
                    <a:pt x="3469" y="1101"/>
                  </a:cubicBezTo>
                  <a:cubicBezTo>
                    <a:pt x="4737" y="1368"/>
                    <a:pt x="6138" y="1535"/>
                    <a:pt x="7539" y="1602"/>
                  </a:cubicBezTo>
                  <a:cubicBezTo>
                    <a:pt x="7718" y="1606"/>
                    <a:pt x="7897" y="1608"/>
                    <a:pt x="8075" y="1608"/>
                  </a:cubicBezTo>
                  <a:cubicBezTo>
                    <a:pt x="9322" y="1608"/>
                    <a:pt x="10537" y="1506"/>
                    <a:pt x="11675" y="1301"/>
                  </a:cubicBezTo>
                  <a:cubicBezTo>
                    <a:pt x="12976" y="1101"/>
                    <a:pt x="14177" y="768"/>
                    <a:pt x="15178" y="401"/>
                  </a:cubicBezTo>
                  <a:lnTo>
                    <a:pt x="15178" y="401"/>
                  </a:lnTo>
                  <a:cubicBezTo>
                    <a:pt x="14110" y="534"/>
                    <a:pt x="12909" y="668"/>
                    <a:pt x="11608" y="734"/>
                  </a:cubicBezTo>
                  <a:cubicBezTo>
                    <a:pt x="10633" y="809"/>
                    <a:pt x="9620" y="847"/>
                    <a:pt x="8597" y="847"/>
                  </a:cubicBezTo>
                  <a:cubicBezTo>
                    <a:pt x="8256" y="847"/>
                    <a:pt x="7914" y="843"/>
                    <a:pt x="7572" y="834"/>
                  </a:cubicBezTo>
                  <a:cubicBezTo>
                    <a:pt x="6205" y="801"/>
                    <a:pt x="4837" y="668"/>
                    <a:pt x="3536" y="534"/>
                  </a:cubicBezTo>
                  <a:cubicBezTo>
                    <a:pt x="2268" y="367"/>
                    <a:pt x="1068" y="20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g1b6709e4d29_3_40"/>
            <p:cNvSpPr/>
            <p:nvPr/>
          </p:nvSpPr>
          <p:spPr>
            <a:xfrm>
              <a:off x="4314925" y="4249325"/>
              <a:ext cx="241025" cy="42025"/>
            </a:xfrm>
            <a:custGeom>
              <a:rect b="b" l="l" r="r" t="t"/>
              <a:pathLst>
                <a:path extrusionOk="0" h="1681" w="9641">
                  <a:moveTo>
                    <a:pt x="0" y="0"/>
                  </a:moveTo>
                  <a:cubicBezTo>
                    <a:pt x="601" y="334"/>
                    <a:pt x="1335" y="667"/>
                    <a:pt x="2135" y="934"/>
                  </a:cubicBezTo>
                  <a:cubicBezTo>
                    <a:pt x="2936" y="1201"/>
                    <a:pt x="3803" y="1401"/>
                    <a:pt x="4704" y="1535"/>
                  </a:cubicBezTo>
                  <a:cubicBezTo>
                    <a:pt x="5392" y="1637"/>
                    <a:pt x="6080" y="1680"/>
                    <a:pt x="6738" y="1680"/>
                  </a:cubicBezTo>
                  <a:cubicBezTo>
                    <a:pt x="6941" y="1680"/>
                    <a:pt x="7142" y="1676"/>
                    <a:pt x="7339" y="1668"/>
                  </a:cubicBezTo>
                  <a:cubicBezTo>
                    <a:pt x="8206" y="1635"/>
                    <a:pt x="8973" y="1501"/>
                    <a:pt x="9640" y="1334"/>
                  </a:cubicBezTo>
                  <a:cubicBezTo>
                    <a:pt x="8273" y="1334"/>
                    <a:pt x="6505" y="1301"/>
                    <a:pt x="4770" y="1034"/>
                  </a:cubicBezTo>
                  <a:cubicBezTo>
                    <a:pt x="3036" y="801"/>
                    <a:pt x="1301" y="36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g1b6709e4d29_3_40"/>
            <p:cNvSpPr/>
            <p:nvPr/>
          </p:nvSpPr>
          <p:spPr>
            <a:xfrm>
              <a:off x="4063075" y="3339500"/>
              <a:ext cx="459525" cy="598775"/>
            </a:xfrm>
            <a:custGeom>
              <a:rect b="b" l="l" r="r" t="t"/>
              <a:pathLst>
                <a:path extrusionOk="0" h="23951" w="18381">
                  <a:moveTo>
                    <a:pt x="14010" y="0"/>
                  </a:moveTo>
                  <a:lnTo>
                    <a:pt x="3937" y="1101"/>
                  </a:lnTo>
                  <a:cubicBezTo>
                    <a:pt x="2369" y="2402"/>
                    <a:pt x="1101" y="4670"/>
                    <a:pt x="1101" y="4670"/>
                  </a:cubicBezTo>
                  <a:lnTo>
                    <a:pt x="3436" y="5805"/>
                  </a:lnTo>
                  <a:lnTo>
                    <a:pt x="0" y="8840"/>
                  </a:lnTo>
                  <a:cubicBezTo>
                    <a:pt x="1368" y="16512"/>
                    <a:pt x="5338" y="21716"/>
                    <a:pt x="6905" y="23751"/>
                  </a:cubicBezTo>
                  <a:lnTo>
                    <a:pt x="8340" y="23951"/>
                  </a:lnTo>
                  <a:cubicBezTo>
                    <a:pt x="10575" y="22383"/>
                    <a:pt x="16846" y="17213"/>
                    <a:pt x="18047" y="11108"/>
                  </a:cubicBezTo>
                  <a:lnTo>
                    <a:pt x="14611" y="7806"/>
                  </a:lnTo>
                  <a:lnTo>
                    <a:pt x="18380" y="5604"/>
                  </a:lnTo>
                  <a:cubicBezTo>
                    <a:pt x="18113" y="4937"/>
                    <a:pt x="16512" y="1502"/>
                    <a:pt x="140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g1b6709e4d29_3_40"/>
            <p:cNvSpPr/>
            <p:nvPr/>
          </p:nvSpPr>
          <p:spPr>
            <a:xfrm>
              <a:off x="4183150" y="3151025"/>
              <a:ext cx="115950" cy="193500"/>
            </a:xfrm>
            <a:custGeom>
              <a:rect b="b" l="l" r="r" t="t"/>
              <a:pathLst>
                <a:path extrusionOk="0" h="7740" w="4638">
                  <a:moveTo>
                    <a:pt x="4304" y="1"/>
                  </a:moveTo>
                  <a:lnTo>
                    <a:pt x="1" y="5605"/>
                  </a:lnTo>
                  <a:lnTo>
                    <a:pt x="568" y="6972"/>
                  </a:lnTo>
                  <a:lnTo>
                    <a:pt x="901" y="7740"/>
                  </a:lnTo>
                  <a:cubicBezTo>
                    <a:pt x="1735" y="7606"/>
                    <a:pt x="2503" y="7173"/>
                    <a:pt x="3070" y="6572"/>
                  </a:cubicBezTo>
                  <a:cubicBezTo>
                    <a:pt x="3837" y="5738"/>
                    <a:pt x="4271" y="4637"/>
                    <a:pt x="4437" y="3503"/>
                  </a:cubicBezTo>
                  <a:cubicBezTo>
                    <a:pt x="4637" y="2336"/>
                    <a:pt x="4604" y="1135"/>
                    <a:pt x="430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g1b6709e4d29_3_40"/>
            <p:cNvSpPr/>
            <p:nvPr/>
          </p:nvSpPr>
          <p:spPr>
            <a:xfrm>
              <a:off x="4204000" y="3149375"/>
              <a:ext cx="163475" cy="436150"/>
            </a:xfrm>
            <a:custGeom>
              <a:rect b="b" l="l" r="r" t="t"/>
              <a:pathLst>
                <a:path extrusionOk="0" h="17446" w="6539">
                  <a:moveTo>
                    <a:pt x="3537" y="0"/>
                  </a:moveTo>
                  <a:lnTo>
                    <a:pt x="3470" y="67"/>
                  </a:lnTo>
                  <a:cubicBezTo>
                    <a:pt x="3770" y="1201"/>
                    <a:pt x="3803" y="2402"/>
                    <a:pt x="3603" y="3569"/>
                  </a:cubicBezTo>
                  <a:cubicBezTo>
                    <a:pt x="3437" y="4703"/>
                    <a:pt x="3003" y="5804"/>
                    <a:pt x="2236" y="6638"/>
                  </a:cubicBezTo>
                  <a:cubicBezTo>
                    <a:pt x="1669" y="7239"/>
                    <a:pt x="901" y="7672"/>
                    <a:pt x="67" y="7806"/>
                  </a:cubicBezTo>
                  <a:lnTo>
                    <a:pt x="668" y="9173"/>
                  </a:lnTo>
                  <a:lnTo>
                    <a:pt x="334" y="11175"/>
                  </a:lnTo>
                  <a:cubicBezTo>
                    <a:pt x="201" y="11875"/>
                    <a:pt x="101" y="12576"/>
                    <a:pt x="34" y="13310"/>
                  </a:cubicBezTo>
                  <a:cubicBezTo>
                    <a:pt x="1" y="14477"/>
                    <a:pt x="34" y="15678"/>
                    <a:pt x="168" y="16879"/>
                  </a:cubicBezTo>
                  <a:cubicBezTo>
                    <a:pt x="1068" y="17146"/>
                    <a:pt x="2036" y="17312"/>
                    <a:pt x="3036" y="17446"/>
                  </a:cubicBezTo>
                  <a:cubicBezTo>
                    <a:pt x="4070" y="17446"/>
                    <a:pt x="5138" y="17379"/>
                    <a:pt x="6172" y="17212"/>
                  </a:cubicBezTo>
                  <a:cubicBezTo>
                    <a:pt x="6439" y="15211"/>
                    <a:pt x="6539" y="13176"/>
                    <a:pt x="6505" y="11141"/>
                  </a:cubicBezTo>
                  <a:lnTo>
                    <a:pt x="6372" y="6805"/>
                  </a:lnTo>
                  <a:lnTo>
                    <a:pt x="5638" y="5070"/>
                  </a:lnTo>
                  <a:lnTo>
                    <a:pt x="3537" y="0"/>
                  </a:lnTo>
                  <a:close/>
                </a:path>
              </a:pathLst>
            </a:custGeom>
            <a:solidFill>
              <a:srgbClr val="E9B4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g1b6709e4d29_3_40"/>
            <p:cNvSpPr/>
            <p:nvPr/>
          </p:nvSpPr>
          <p:spPr>
            <a:xfrm>
              <a:off x="4199000" y="3482100"/>
              <a:ext cx="80925" cy="103425"/>
            </a:xfrm>
            <a:custGeom>
              <a:rect b="b" l="l" r="r" t="t"/>
              <a:pathLst>
                <a:path extrusionOk="0" h="4137" w="3237">
                  <a:moveTo>
                    <a:pt x="234" y="1"/>
                  </a:moveTo>
                  <a:cubicBezTo>
                    <a:pt x="67" y="1301"/>
                    <a:pt x="1" y="2602"/>
                    <a:pt x="1" y="3903"/>
                  </a:cubicBezTo>
                  <a:cubicBezTo>
                    <a:pt x="1068" y="4037"/>
                    <a:pt x="2135" y="4137"/>
                    <a:pt x="3236" y="4137"/>
                  </a:cubicBezTo>
                  <a:cubicBezTo>
                    <a:pt x="2236" y="4003"/>
                    <a:pt x="1268" y="3837"/>
                    <a:pt x="368" y="3570"/>
                  </a:cubicBezTo>
                  <a:cubicBezTo>
                    <a:pt x="234" y="2369"/>
                    <a:pt x="201" y="1168"/>
                    <a:pt x="23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g1b6709e4d29_3_40"/>
            <p:cNvSpPr/>
            <p:nvPr/>
          </p:nvSpPr>
          <p:spPr>
            <a:xfrm>
              <a:off x="3374250" y="3936600"/>
              <a:ext cx="92600" cy="41725"/>
            </a:xfrm>
            <a:custGeom>
              <a:rect b="b" l="l" r="r" t="t"/>
              <a:pathLst>
                <a:path extrusionOk="0" h="1669" w="3704">
                  <a:moveTo>
                    <a:pt x="0" y="0"/>
                  </a:moveTo>
                  <a:lnTo>
                    <a:pt x="1935" y="801"/>
                  </a:lnTo>
                  <a:lnTo>
                    <a:pt x="3269" y="1668"/>
                  </a:lnTo>
                  <a:lnTo>
                    <a:pt x="3703" y="968"/>
                  </a:lnTo>
                  <a:lnTo>
                    <a:pt x="2836" y="20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g1b6709e4d29_3_40"/>
            <p:cNvSpPr/>
            <p:nvPr/>
          </p:nvSpPr>
          <p:spPr>
            <a:xfrm>
              <a:off x="3374250" y="3916575"/>
              <a:ext cx="70900" cy="25050"/>
            </a:xfrm>
            <a:custGeom>
              <a:rect b="b" l="l" r="r" t="t"/>
              <a:pathLst>
                <a:path extrusionOk="0" h="1002" w="2836">
                  <a:moveTo>
                    <a:pt x="2269" y="1"/>
                  </a:moveTo>
                  <a:lnTo>
                    <a:pt x="0" y="801"/>
                  </a:lnTo>
                  <a:lnTo>
                    <a:pt x="2836" y="1001"/>
                  </a:lnTo>
                  <a:lnTo>
                    <a:pt x="226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g1b6709e4d29_3_40"/>
            <p:cNvSpPr/>
            <p:nvPr/>
          </p:nvSpPr>
          <p:spPr>
            <a:xfrm>
              <a:off x="4251550" y="3276125"/>
              <a:ext cx="253525" cy="682175"/>
            </a:xfrm>
            <a:custGeom>
              <a:rect b="b" l="l" r="r" t="t"/>
              <a:pathLst>
                <a:path extrusionOk="0" h="27287" w="10141">
                  <a:moveTo>
                    <a:pt x="3736" y="0"/>
                  </a:moveTo>
                  <a:lnTo>
                    <a:pt x="4470" y="1735"/>
                  </a:lnTo>
                  <a:lnTo>
                    <a:pt x="4603" y="6071"/>
                  </a:lnTo>
                  <a:cubicBezTo>
                    <a:pt x="4637" y="8106"/>
                    <a:pt x="4537" y="10141"/>
                    <a:pt x="4270" y="12142"/>
                  </a:cubicBezTo>
                  <a:cubicBezTo>
                    <a:pt x="3936" y="14844"/>
                    <a:pt x="3336" y="17513"/>
                    <a:pt x="2435" y="20081"/>
                  </a:cubicBezTo>
                  <a:lnTo>
                    <a:pt x="0" y="27287"/>
                  </a:lnTo>
                  <a:cubicBezTo>
                    <a:pt x="0" y="27287"/>
                    <a:pt x="7572" y="20315"/>
                    <a:pt x="9907" y="13643"/>
                  </a:cubicBezTo>
                  <a:lnTo>
                    <a:pt x="6271" y="10241"/>
                  </a:lnTo>
                  <a:lnTo>
                    <a:pt x="10141" y="8006"/>
                  </a:lnTo>
                  <a:cubicBezTo>
                    <a:pt x="10141" y="8006"/>
                    <a:pt x="8273" y="2269"/>
                    <a:pt x="373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g1b6709e4d29_3_40"/>
            <p:cNvSpPr/>
            <p:nvPr/>
          </p:nvSpPr>
          <p:spPr>
            <a:xfrm>
              <a:off x="4082250" y="3325325"/>
              <a:ext cx="169325" cy="632975"/>
            </a:xfrm>
            <a:custGeom>
              <a:rect b="b" l="l" r="r" t="t"/>
              <a:pathLst>
                <a:path extrusionOk="0" h="25319" w="6773">
                  <a:moveTo>
                    <a:pt x="4604" y="0"/>
                  </a:moveTo>
                  <a:cubicBezTo>
                    <a:pt x="2536" y="2135"/>
                    <a:pt x="968" y="4904"/>
                    <a:pt x="968" y="4904"/>
                  </a:cubicBezTo>
                  <a:lnTo>
                    <a:pt x="3336" y="6305"/>
                  </a:lnTo>
                  <a:lnTo>
                    <a:pt x="1" y="9507"/>
                  </a:lnTo>
                  <a:cubicBezTo>
                    <a:pt x="1035" y="16779"/>
                    <a:pt x="6772" y="25319"/>
                    <a:pt x="6772" y="25319"/>
                  </a:cubicBezTo>
                  <a:lnTo>
                    <a:pt x="5304" y="17613"/>
                  </a:lnTo>
                  <a:cubicBezTo>
                    <a:pt x="4837" y="15145"/>
                    <a:pt x="4637" y="12676"/>
                    <a:pt x="4671" y="10174"/>
                  </a:cubicBezTo>
                  <a:cubicBezTo>
                    <a:pt x="4671" y="8140"/>
                    <a:pt x="4837" y="6138"/>
                    <a:pt x="5204" y="4137"/>
                  </a:cubicBezTo>
                  <a:lnTo>
                    <a:pt x="5538" y="2135"/>
                  </a:lnTo>
                  <a:lnTo>
                    <a:pt x="4937" y="768"/>
                  </a:lnTo>
                  <a:lnTo>
                    <a:pt x="460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g1b6709e4d29_3_40"/>
            <p:cNvSpPr/>
            <p:nvPr/>
          </p:nvSpPr>
          <p:spPr>
            <a:xfrm>
              <a:off x="4198175" y="3579675"/>
              <a:ext cx="160125" cy="378625"/>
            </a:xfrm>
            <a:custGeom>
              <a:rect b="b" l="l" r="r" t="t"/>
              <a:pathLst>
                <a:path extrusionOk="0" h="15145" w="6405">
                  <a:moveTo>
                    <a:pt x="34" y="0"/>
                  </a:moveTo>
                  <a:lnTo>
                    <a:pt x="34" y="0"/>
                  </a:lnTo>
                  <a:cubicBezTo>
                    <a:pt x="0" y="2502"/>
                    <a:pt x="200" y="4971"/>
                    <a:pt x="667" y="7439"/>
                  </a:cubicBezTo>
                  <a:lnTo>
                    <a:pt x="2135" y="15145"/>
                  </a:lnTo>
                  <a:lnTo>
                    <a:pt x="4570" y="7939"/>
                  </a:lnTo>
                  <a:cubicBezTo>
                    <a:pt x="5471" y="5371"/>
                    <a:pt x="6071" y="2702"/>
                    <a:pt x="6405" y="0"/>
                  </a:cubicBezTo>
                  <a:lnTo>
                    <a:pt x="6405" y="0"/>
                  </a:lnTo>
                  <a:cubicBezTo>
                    <a:pt x="5354" y="150"/>
                    <a:pt x="4287" y="226"/>
                    <a:pt x="3219" y="226"/>
                  </a:cubicBezTo>
                  <a:cubicBezTo>
                    <a:pt x="2152" y="226"/>
                    <a:pt x="1084" y="150"/>
                    <a:pt x="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g1b6709e4d29_3_40"/>
            <p:cNvSpPr/>
            <p:nvPr/>
          </p:nvSpPr>
          <p:spPr>
            <a:xfrm>
              <a:off x="4039725" y="2700900"/>
              <a:ext cx="222675" cy="106575"/>
            </a:xfrm>
            <a:custGeom>
              <a:rect b="b" l="l" r="r" t="t"/>
              <a:pathLst>
                <a:path extrusionOk="0" h="4263" w="8907">
                  <a:moveTo>
                    <a:pt x="3677" y="1"/>
                  </a:moveTo>
                  <a:cubicBezTo>
                    <a:pt x="3110" y="1"/>
                    <a:pt x="2546" y="71"/>
                    <a:pt x="2002" y="226"/>
                  </a:cubicBezTo>
                  <a:cubicBezTo>
                    <a:pt x="1268" y="426"/>
                    <a:pt x="567" y="793"/>
                    <a:pt x="0" y="1294"/>
                  </a:cubicBezTo>
                  <a:cubicBezTo>
                    <a:pt x="768" y="3028"/>
                    <a:pt x="2536" y="4263"/>
                    <a:pt x="4570" y="4263"/>
                  </a:cubicBezTo>
                  <a:cubicBezTo>
                    <a:pt x="6438" y="4263"/>
                    <a:pt x="8073" y="3262"/>
                    <a:pt x="8907" y="1727"/>
                  </a:cubicBezTo>
                  <a:cubicBezTo>
                    <a:pt x="8073" y="1227"/>
                    <a:pt x="7239" y="793"/>
                    <a:pt x="6305" y="460"/>
                  </a:cubicBezTo>
                  <a:cubicBezTo>
                    <a:pt x="5469" y="174"/>
                    <a:pt x="4570" y="1"/>
                    <a:pt x="36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g1b6709e4d29_3_40"/>
            <p:cNvSpPr/>
            <p:nvPr/>
          </p:nvSpPr>
          <p:spPr>
            <a:xfrm>
              <a:off x="4029725" y="2558100"/>
              <a:ext cx="249350" cy="186000"/>
            </a:xfrm>
            <a:custGeom>
              <a:rect b="b" l="l" r="r" t="t"/>
              <a:pathLst>
                <a:path extrusionOk="0" h="7440" w="9974">
                  <a:moveTo>
                    <a:pt x="4970" y="1"/>
                  </a:moveTo>
                  <a:cubicBezTo>
                    <a:pt x="2235" y="1"/>
                    <a:pt x="0" y="2236"/>
                    <a:pt x="0" y="5004"/>
                  </a:cubicBezTo>
                  <a:cubicBezTo>
                    <a:pt x="0" y="5705"/>
                    <a:pt x="134" y="6372"/>
                    <a:pt x="400" y="7006"/>
                  </a:cubicBezTo>
                  <a:cubicBezTo>
                    <a:pt x="967" y="6505"/>
                    <a:pt x="1668" y="6138"/>
                    <a:pt x="2402" y="5938"/>
                  </a:cubicBezTo>
                  <a:cubicBezTo>
                    <a:pt x="2946" y="5783"/>
                    <a:pt x="3510" y="5713"/>
                    <a:pt x="4077" y="5713"/>
                  </a:cubicBezTo>
                  <a:cubicBezTo>
                    <a:pt x="4970" y="5713"/>
                    <a:pt x="5869" y="5886"/>
                    <a:pt x="6705" y="6172"/>
                  </a:cubicBezTo>
                  <a:cubicBezTo>
                    <a:pt x="7639" y="6505"/>
                    <a:pt x="8473" y="6939"/>
                    <a:pt x="9307" y="7439"/>
                  </a:cubicBezTo>
                  <a:cubicBezTo>
                    <a:pt x="9740" y="6739"/>
                    <a:pt x="9974" y="5905"/>
                    <a:pt x="9974" y="5004"/>
                  </a:cubicBezTo>
                  <a:cubicBezTo>
                    <a:pt x="9974" y="2236"/>
                    <a:pt x="7739" y="1"/>
                    <a:pt x="497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g1b6709e4d29_3_40"/>
            <p:cNvSpPr/>
            <p:nvPr/>
          </p:nvSpPr>
          <p:spPr>
            <a:xfrm>
              <a:off x="3822075" y="2749450"/>
              <a:ext cx="532900" cy="485000"/>
            </a:xfrm>
            <a:custGeom>
              <a:rect b="b" l="l" r="r" t="t"/>
              <a:pathLst>
                <a:path extrusionOk="0" h="19400" w="21316">
                  <a:moveTo>
                    <a:pt x="9422" y="0"/>
                  </a:moveTo>
                  <a:cubicBezTo>
                    <a:pt x="8578" y="0"/>
                    <a:pt x="7732" y="104"/>
                    <a:pt x="6905" y="319"/>
                  </a:cubicBezTo>
                  <a:cubicBezTo>
                    <a:pt x="4503" y="953"/>
                    <a:pt x="2335" y="2587"/>
                    <a:pt x="1234" y="4822"/>
                  </a:cubicBezTo>
                  <a:cubicBezTo>
                    <a:pt x="0" y="7224"/>
                    <a:pt x="67" y="10126"/>
                    <a:pt x="934" y="12661"/>
                  </a:cubicBezTo>
                  <a:cubicBezTo>
                    <a:pt x="1835" y="15230"/>
                    <a:pt x="3469" y="17431"/>
                    <a:pt x="5304" y="19399"/>
                  </a:cubicBezTo>
                  <a:cubicBezTo>
                    <a:pt x="10041" y="19133"/>
                    <a:pt x="15211" y="17798"/>
                    <a:pt x="19347" y="15463"/>
                  </a:cubicBezTo>
                  <a:cubicBezTo>
                    <a:pt x="20948" y="12028"/>
                    <a:pt x="21315" y="8025"/>
                    <a:pt x="20348" y="4355"/>
                  </a:cubicBezTo>
                  <a:cubicBezTo>
                    <a:pt x="20014" y="3155"/>
                    <a:pt x="19514" y="1954"/>
                    <a:pt x="18513" y="1186"/>
                  </a:cubicBezTo>
                  <a:cubicBezTo>
                    <a:pt x="17892" y="703"/>
                    <a:pt x="17073" y="452"/>
                    <a:pt x="16261" y="452"/>
                  </a:cubicBezTo>
                  <a:cubicBezTo>
                    <a:pt x="15506" y="452"/>
                    <a:pt x="14756" y="669"/>
                    <a:pt x="14177" y="1120"/>
                  </a:cubicBezTo>
                  <a:cubicBezTo>
                    <a:pt x="12701" y="393"/>
                    <a:pt x="11065" y="0"/>
                    <a:pt x="942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g1b6709e4d29_3_40"/>
            <p:cNvSpPr/>
            <p:nvPr/>
          </p:nvSpPr>
          <p:spPr>
            <a:xfrm>
              <a:off x="3932150" y="3248400"/>
              <a:ext cx="25775" cy="27750"/>
            </a:xfrm>
            <a:custGeom>
              <a:rect b="b" l="l" r="r" t="t"/>
              <a:pathLst>
                <a:path extrusionOk="0" h="1110" w="1031">
                  <a:moveTo>
                    <a:pt x="385" y="1"/>
                  </a:moveTo>
                  <a:cubicBezTo>
                    <a:pt x="348" y="1"/>
                    <a:pt x="309" y="3"/>
                    <a:pt x="267" y="9"/>
                  </a:cubicBezTo>
                  <a:lnTo>
                    <a:pt x="0" y="642"/>
                  </a:lnTo>
                  <a:lnTo>
                    <a:pt x="734" y="1109"/>
                  </a:lnTo>
                  <a:cubicBezTo>
                    <a:pt x="987" y="794"/>
                    <a:pt x="1030" y="1"/>
                    <a:pt x="385" y="1"/>
                  </a:cubicBezTo>
                  <a:close/>
                </a:path>
              </a:pathLst>
            </a:custGeom>
            <a:solidFill>
              <a:srgbClr val="E0A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g1b6709e4d29_3_40"/>
            <p:cNvSpPr/>
            <p:nvPr/>
          </p:nvSpPr>
          <p:spPr>
            <a:xfrm>
              <a:off x="3866275" y="3149225"/>
              <a:ext cx="125950" cy="115975"/>
            </a:xfrm>
            <a:custGeom>
              <a:rect b="b" l="l" r="r" t="t"/>
              <a:pathLst>
                <a:path extrusionOk="0" h="4639" w="5038">
                  <a:moveTo>
                    <a:pt x="2551" y="0"/>
                  </a:moveTo>
                  <a:cubicBezTo>
                    <a:pt x="2414" y="0"/>
                    <a:pt x="2275" y="13"/>
                    <a:pt x="2135" y="39"/>
                  </a:cubicBezTo>
                  <a:cubicBezTo>
                    <a:pt x="867" y="240"/>
                    <a:pt x="0" y="1440"/>
                    <a:pt x="234" y="2708"/>
                  </a:cubicBezTo>
                  <a:cubicBezTo>
                    <a:pt x="444" y="3849"/>
                    <a:pt x="1438" y="4639"/>
                    <a:pt x="2535" y="4639"/>
                  </a:cubicBezTo>
                  <a:cubicBezTo>
                    <a:pt x="2657" y="4639"/>
                    <a:pt x="2779" y="4629"/>
                    <a:pt x="2902" y="4609"/>
                  </a:cubicBezTo>
                  <a:cubicBezTo>
                    <a:pt x="4170" y="4376"/>
                    <a:pt x="5037" y="3175"/>
                    <a:pt x="4804" y="1907"/>
                  </a:cubicBezTo>
                  <a:cubicBezTo>
                    <a:pt x="4596" y="783"/>
                    <a:pt x="3629" y="0"/>
                    <a:pt x="2551" y="0"/>
                  </a:cubicBezTo>
                  <a:close/>
                </a:path>
              </a:pathLst>
            </a:custGeom>
            <a:solidFill>
              <a:srgbClr val="DB93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g1b6709e4d29_3_40"/>
            <p:cNvSpPr/>
            <p:nvPr/>
          </p:nvSpPr>
          <p:spPr>
            <a:xfrm>
              <a:off x="3892125" y="3173000"/>
              <a:ext cx="74225" cy="67825"/>
            </a:xfrm>
            <a:custGeom>
              <a:rect b="b" l="l" r="r" t="t"/>
              <a:pathLst>
                <a:path extrusionOk="0" h="2713" w="2969">
                  <a:moveTo>
                    <a:pt x="1482" y="1"/>
                  </a:moveTo>
                  <a:cubicBezTo>
                    <a:pt x="1401" y="1"/>
                    <a:pt x="1318" y="8"/>
                    <a:pt x="1234" y="22"/>
                  </a:cubicBezTo>
                  <a:cubicBezTo>
                    <a:pt x="501" y="156"/>
                    <a:pt x="0" y="856"/>
                    <a:pt x="134" y="1590"/>
                  </a:cubicBezTo>
                  <a:cubicBezTo>
                    <a:pt x="252" y="2244"/>
                    <a:pt x="822" y="2713"/>
                    <a:pt x="1463" y="2713"/>
                  </a:cubicBezTo>
                  <a:cubicBezTo>
                    <a:pt x="1542" y="2713"/>
                    <a:pt x="1621" y="2706"/>
                    <a:pt x="1701" y="2691"/>
                  </a:cubicBezTo>
                  <a:cubicBezTo>
                    <a:pt x="2469" y="2558"/>
                    <a:pt x="2969" y="1857"/>
                    <a:pt x="2836" y="1123"/>
                  </a:cubicBezTo>
                  <a:cubicBezTo>
                    <a:pt x="2717" y="469"/>
                    <a:pt x="2148" y="1"/>
                    <a:pt x="1482" y="1"/>
                  </a:cubicBezTo>
                  <a:close/>
                </a:path>
              </a:pathLst>
            </a:custGeom>
            <a:solidFill>
              <a:srgbClr val="D1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g1b6709e4d29_3_40"/>
            <p:cNvSpPr/>
            <p:nvPr/>
          </p:nvSpPr>
          <p:spPr>
            <a:xfrm>
              <a:off x="3925475" y="3249425"/>
              <a:ext cx="25050" cy="32025"/>
            </a:xfrm>
            <a:custGeom>
              <a:rect b="b" l="l" r="r" t="t"/>
              <a:pathLst>
                <a:path extrusionOk="0" h="1281" w="1002">
                  <a:moveTo>
                    <a:pt x="201" y="1"/>
                  </a:moveTo>
                  <a:cubicBezTo>
                    <a:pt x="134" y="1"/>
                    <a:pt x="67" y="68"/>
                    <a:pt x="67" y="134"/>
                  </a:cubicBezTo>
                  <a:cubicBezTo>
                    <a:pt x="0" y="334"/>
                    <a:pt x="0" y="535"/>
                    <a:pt x="67" y="701"/>
                  </a:cubicBezTo>
                  <a:cubicBezTo>
                    <a:pt x="101" y="902"/>
                    <a:pt x="201" y="1035"/>
                    <a:pt x="334" y="1168"/>
                  </a:cubicBezTo>
                  <a:cubicBezTo>
                    <a:pt x="384" y="1243"/>
                    <a:pt x="490" y="1281"/>
                    <a:pt x="597" y="1281"/>
                  </a:cubicBezTo>
                  <a:cubicBezTo>
                    <a:pt x="632" y="1281"/>
                    <a:pt x="668" y="1277"/>
                    <a:pt x="701" y="1268"/>
                  </a:cubicBezTo>
                  <a:cubicBezTo>
                    <a:pt x="901" y="1202"/>
                    <a:pt x="1001" y="1068"/>
                    <a:pt x="1001" y="1068"/>
                  </a:cubicBezTo>
                  <a:cubicBezTo>
                    <a:pt x="734" y="835"/>
                    <a:pt x="568" y="501"/>
                    <a:pt x="534" y="134"/>
                  </a:cubicBezTo>
                  <a:cubicBezTo>
                    <a:pt x="534" y="68"/>
                    <a:pt x="467" y="1"/>
                    <a:pt x="367" y="1"/>
                  </a:cubicBezTo>
                  <a:close/>
                </a:path>
              </a:pathLst>
            </a:custGeom>
            <a:solidFill>
              <a:srgbClr val="ECB3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g1b6709e4d29_3_40"/>
            <p:cNvSpPr/>
            <p:nvPr/>
          </p:nvSpPr>
          <p:spPr>
            <a:xfrm>
              <a:off x="3920475" y="2914200"/>
              <a:ext cx="391975" cy="425400"/>
            </a:xfrm>
            <a:custGeom>
              <a:rect b="b" l="l" r="r" t="t"/>
              <a:pathLst>
                <a:path extrusionOk="0" h="17016" w="15679">
                  <a:moveTo>
                    <a:pt x="8673" y="0"/>
                  </a:moveTo>
                  <a:cubicBezTo>
                    <a:pt x="7939" y="2102"/>
                    <a:pt x="6605" y="3936"/>
                    <a:pt x="4870" y="5271"/>
                  </a:cubicBezTo>
                  <a:cubicBezTo>
                    <a:pt x="3436" y="6372"/>
                    <a:pt x="1768" y="7105"/>
                    <a:pt x="0" y="7439"/>
                  </a:cubicBezTo>
                  <a:lnTo>
                    <a:pt x="601" y="10941"/>
                  </a:lnTo>
                  <a:cubicBezTo>
                    <a:pt x="1228" y="14527"/>
                    <a:pt x="4318" y="17016"/>
                    <a:pt x="7809" y="17016"/>
                  </a:cubicBezTo>
                  <a:cubicBezTo>
                    <a:pt x="8215" y="17016"/>
                    <a:pt x="8627" y="16982"/>
                    <a:pt x="9040" y="16912"/>
                  </a:cubicBezTo>
                  <a:cubicBezTo>
                    <a:pt x="13010" y="16212"/>
                    <a:pt x="15678" y="12443"/>
                    <a:pt x="14978" y="8440"/>
                  </a:cubicBezTo>
                  <a:lnTo>
                    <a:pt x="14844" y="7639"/>
                  </a:lnTo>
                  <a:cubicBezTo>
                    <a:pt x="13577" y="7072"/>
                    <a:pt x="9974" y="5071"/>
                    <a:pt x="8673" y="0"/>
                  </a:cubicBezTo>
                  <a:close/>
                </a:path>
              </a:pathLst>
            </a:custGeom>
            <a:solidFill>
              <a:srgbClr val="E9B4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g1b6709e4d29_3_40"/>
            <p:cNvSpPr/>
            <p:nvPr/>
          </p:nvSpPr>
          <p:spPr>
            <a:xfrm>
              <a:off x="4335775" y="3164175"/>
              <a:ext cx="25775" cy="27750"/>
            </a:xfrm>
            <a:custGeom>
              <a:rect b="b" l="l" r="r" t="t"/>
              <a:pathLst>
                <a:path extrusionOk="0" h="1110" w="1031">
                  <a:moveTo>
                    <a:pt x="381" y="1"/>
                  </a:moveTo>
                  <a:cubicBezTo>
                    <a:pt x="345" y="1"/>
                    <a:pt x="307" y="3"/>
                    <a:pt x="267" y="8"/>
                  </a:cubicBezTo>
                  <a:lnTo>
                    <a:pt x="0" y="642"/>
                  </a:lnTo>
                  <a:lnTo>
                    <a:pt x="734" y="1109"/>
                  </a:lnTo>
                  <a:cubicBezTo>
                    <a:pt x="987" y="825"/>
                    <a:pt x="1030" y="1"/>
                    <a:pt x="381" y="1"/>
                  </a:cubicBezTo>
                  <a:close/>
                </a:path>
              </a:pathLst>
            </a:custGeom>
            <a:solidFill>
              <a:srgbClr val="E0A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g1b6709e4d29_3_40"/>
            <p:cNvSpPr/>
            <p:nvPr/>
          </p:nvSpPr>
          <p:spPr>
            <a:xfrm>
              <a:off x="4279050" y="3063475"/>
              <a:ext cx="115950" cy="115925"/>
            </a:xfrm>
            <a:custGeom>
              <a:rect b="b" l="l" r="r" t="t"/>
              <a:pathLst>
                <a:path extrusionOk="0" h="4637" w="4638">
                  <a:moveTo>
                    <a:pt x="2303" y="0"/>
                  </a:moveTo>
                  <a:cubicBezTo>
                    <a:pt x="1035" y="0"/>
                    <a:pt x="1" y="1034"/>
                    <a:pt x="1" y="2302"/>
                  </a:cubicBezTo>
                  <a:cubicBezTo>
                    <a:pt x="1" y="3569"/>
                    <a:pt x="1035" y="4637"/>
                    <a:pt x="2303" y="4637"/>
                  </a:cubicBezTo>
                  <a:cubicBezTo>
                    <a:pt x="3603" y="4637"/>
                    <a:pt x="4638" y="3569"/>
                    <a:pt x="4638" y="2302"/>
                  </a:cubicBezTo>
                  <a:cubicBezTo>
                    <a:pt x="4638" y="1034"/>
                    <a:pt x="3603" y="0"/>
                    <a:pt x="2303" y="0"/>
                  </a:cubicBezTo>
                  <a:close/>
                </a:path>
              </a:pathLst>
            </a:custGeom>
            <a:solidFill>
              <a:srgbClr val="E9B4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g1b6709e4d29_3_40"/>
            <p:cNvSpPr/>
            <p:nvPr/>
          </p:nvSpPr>
          <p:spPr>
            <a:xfrm>
              <a:off x="4303250" y="3086825"/>
              <a:ext cx="67575" cy="68400"/>
            </a:xfrm>
            <a:custGeom>
              <a:rect b="b" l="l" r="r" t="t"/>
              <a:pathLst>
                <a:path extrusionOk="0" h="2736" w="2703">
                  <a:moveTo>
                    <a:pt x="1335" y="0"/>
                  </a:moveTo>
                  <a:cubicBezTo>
                    <a:pt x="601" y="0"/>
                    <a:pt x="0" y="634"/>
                    <a:pt x="0" y="1368"/>
                  </a:cubicBezTo>
                  <a:cubicBezTo>
                    <a:pt x="0" y="2135"/>
                    <a:pt x="601" y="2736"/>
                    <a:pt x="1335" y="2736"/>
                  </a:cubicBezTo>
                  <a:cubicBezTo>
                    <a:pt x="2102" y="2736"/>
                    <a:pt x="2702" y="2135"/>
                    <a:pt x="2702" y="1368"/>
                  </a:cubicBezTo>
                  <a:cubicBezTo>
                    <a:pt x="2702" y="634"/>
                    <a:pt x="2102" y="0"/>
                    <a:pt x="1335" y="0"/>
                  </a:cubicBezTo>
                  <a:close/>
                </a:path>
              </a:pathLst>
            </a:custGeom>
            <a:solidFill>
              <a:srgbClr val="DB93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g1b6709e4d29_3_40"/>
            <p:cNvSpPr/>
            <p:nvPr/>
          </p:nvSpPr>
          <p:spPr>
            <a:xfrm>
              <a:off x="4329100" y="3165200"/>
              <a:ext cx="25050" cy="32025"/>
            </a:xfrm>
            <a:custGeom>
              <a:rect b="b" l="l" r="r" t="t"/>
              <a:pathLst>
                <a:path extrusionOk="0" h="1281" w="1002">
                  <a:moveTo>
                    <a:pt x="200" y="1"/>
                  </a:moveTo>
                  <a:cubicBezTo>
                    <a:pt x="134" y="1"/>
                    <a:pt x="67" y="68"/>
                    <a:pt x="67" y="134"/>
                  </a:cubicBezTo>
                  <a:cubicBezTo>
                    <a:pt x="0" y="301"/>
                    <a:pt x="0" y="535"/>
                    <a:pt x="67" y="701"/>
                  </a:cubicBezTo>
                  <a:cubicBezTo>
                    <a:pt x="100" y="868"/>
                    <a:pt x="200" y="1035"/>
                    <a:pt x="301" y="1168"/>
                  </a:cubicBezTo>
                  <a:cubicBezTo>
                    <a:pt x="376" y="1243"/>
                    <a:pt x="469" y="1281"/>
                    <a:pt x="568" y="1281"/>
                  </a:cubicBezTo>
                  <a:cubicBezTo>
                    <a:pt x="601" y="1281"/>
                    <a:pt x="634" y="1277"/>
                    <a:pt x="667" y="1268"/>
                  </a:cubicBezTo>
                  <a:cubicBezTo>
                    <a:pt x="868" y="1202"/>
                    <a:pt x="1001" y="1068"/>
                    <a:pt x="1001" y="1068"/>
                  </a:cubicBezTo>
                  <a:cubicBezTo>
                    <a:pt x="734" y="835"/>
                    <a:pt x="567" y="501"/>
                    <a:pt x="534" y="134"/>
                  </a:cubicBezTo>
                  <a:cubicBezTo>
                    <a:pt x="534" y="68"/>
                    <a:pt x="467" y="1"/>
                    <a:pt x="367" y="1"/>
                  </a:cubicBezTo>
                  <a:close/>
                </a:path>
              </a:pathLst>
            </a:custGeom>
            <a:solidFill>
              <a:srgbClr val="ECB3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g1b6709e4d29_3_40"/>
            <p:cNvSpPr/>
            <p:nvPr/>
          </p:nvSpPr>
          <p:spPr>
            <a:xfrm>
              <a:off x="3954650" y="3071850"/>
              <a:ext cx="94275" cy="35850"/>
            </a:xfrm>
            <a:custGeom>
              <a:rect b="b" l="l" r="r" t="t"/>
              <a:pathLst>
                <a:path extrusionOk="0" h="1434" w="3771">
                  <a:moveTo>
                    <a:pt x="2095" y="1"/>
                  </a:moveTo>
                  <a:cubicBezTo>
                    <a:pt x="1966" y="1"/>
                    <a:pt x="1835" y="11"/>
                    <a:pt x="1702" y="32"/>
                  </a:cubicBezTo>
                  <a:cubicBezTo>
                    <a:pt x="902" y="199"/>
                    <a:pt x="268" y="766"/>
                    <a:pt x="1" y="1433"/>
                  </a:cubicBezTo>
                  <a:cubicBezTo>
                    <a:pt x="1117" y="968"/>
                    <a:pt x="2319" y="762"/>
                    <a:pt x="3501" y="762"/>
                  </a:cubicBezTo>
                  <a:cubicBezTo>
                    <a:pt x="3591" y="762"/>
                    <a:pt x="3681" y="764"/>
                    <a:pt x="3770" y="766"/>
                  </a:cubicBezTo>
                  <a:cubicBezTo>
                    <a:pt x="3406" y="289"/>
                    <a:pt x="2781" y="1"/>
                    <a:pt x="209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g1b6709e4d29_3_40"/>
            <p:cNvSpPr/>
            <p:nvPr/>
          </p:nvSpPr>
          <p:spPr>
            <a:xfrm>
              <a:off x="4102275" y="3045725"/>
              <a:ext cx="105100" cy="38625"/>
            </a:xfrm>
            <a:custGeom>
              <a:rect b="b" l="l" r="r" t="t"/>
              <a:pathLst>
                <a:path extrusionOk="0" h="1545" w="4204">
                  <a:moveTo>
                    <a:pt x="2369" y="0"/>
                  </a:moveTo>
                  <a:cubicBezTo>
                    <a:pt x="2215" y="0"/>
                    <a:pt x="2059" y="14"/>
                    <a:pt x="1902" y="43"/>
                  </a:cubicBezTo>
                  <a:cubicBezTo>
                    <a:pt x="1001" y="177"/>
                    <a:pt x="300" y="810"/>
                    <a:pt x="0" y="1544"/>
                  </a:cubicBezTo>
                  <a:cubicBezTo>
                    <a:pt x="1334" y="1044"/>
                    <a:pt x="2769" y="777"/>
                    <a:pt x="4203" y="777"/>
                  </a:cubicBezTo>
                  <a:cubicBezTo>
                    <a:pt x="3763" y="309"/>
                    <a:pt x="3095" y="0"/>
                    <a:pt x="236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g1b6709e4d29_3_40"/>
            <p:cNvSpPr/>
            <p:nvPr/>
          </p:nvSpPr>
          <p:spPr>
            <a:xfrm>
              <a:off x="4136450" y="3097650"/>
              <a:ext cx="38400" cy="30900"/>
            </a:xfrm>
            <a:custGeom>
              <a:rect b="b" l="l" r="r" t="t"/>
              <a:pathLst>
                <a:path extrusionOk="0" h="1236" w="1536">
                  <a:moveTo>
                    <a:pt x="601" y="1"/>
                  </a:moveTo>
                  <a:cubicBezTo>
                    <a:pt x="268" y="1"/>
                    <a:pt x="1" y="268"/>
                    <a:pt x="1" y="601"/>
                  </a:cubicBezTo>
                  <a:cubicBezTo>
                    <a:pt x="1" y="968"/>
                    <a:pt x="268" y="1235"/>
                    <a:pt x="601" y="1235"/>
                  </a:cubicBezTo>
                  <a:cubicBezTo>
                    <a:pt x="968" y="1235"/>
                    <a:pt x="1235" y="968"/>
                    <a:pt x="1235" y="601"/>
                  </a:cubicBezTo>
                  <a:cubicBezTo>
                    <a:pt x="1235" y="568"/>
                    <a:pt x="1235" y="535"/>
                    <a:pt x="1235" y="468"/>
                  </a:cubicBezTo>
                  <a:lnTo>
                    <a:pt x="1502" y="134"/>
                  </a:lnTo>
                  <a:cubicBezTo>
                    <a:pt x="1535" y="101"/>
                    <a:pt x="1469" y="34"/>
                    <a:pt x="1402" y="34"/>
                  </a:cubicBezTo>
                  <a:lnTo>
                    <a:pt x="1002" y="134"/>
                  </a:lnTo>
                  <a:cubicBezTo>
                    <a:pt x="901" y="34"/>
                    <a:pt x="768" y="1"/>
                    <a:pt x="60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g1b6709e4d29_3_40"/>
            <p:cNvSpPr/>
            <p:nvPr/>
          </p:nvSpPr>
          <p:spPr>
            <a:xfrm>
              <a:off x="3967175" y="3114875"/>
              <a:ext cx="41725" cy="31250"/>
            </a:xfrm>
            <a:custGeom>
              <a:rect b="b" l="l" r="r" t="t"/>
              <a:pathLst>
                <a:path extrusionOk="0" h="1250" w="1669">
                  <a:moveTo>
                    <a:pt x="992" y="1"/>
                  </a:moveTo>
                  <a:cubicBezTo>
                    <a:pt x="952" y="1"/>
                    <a:pt x="910" y="5"/>
                    <a:pt x="868" y="12"/>
                  </a:cubicBezTo>
                  <a:cubicBezTo>
                    <a:pt x="734" y="12"/>
                    <a:pt x="601" y="112"/>
                    <a:pt x="534" y="213"/>
                  </a:cubicBezTo>
                  <a:lnTo>
                    <a:pt x="100" y="179"/>
                  </a:lnTo>
                  <a:cubicBezTo>
                    <a:pt x="34" y="179"/>
                    <a:pt x="0" y="246"/>
                    <a:pt x="34" y="313"/>
                  </a:cubicBezTo>
                  <a:lnTo>
                    <a:pt x="367" y="579"/>
                  </a:lnTo>
                  <a:cubicBezTo>
                    <a:pt x="367" y="613"/>
                    <a:pt x="367" y="680"/>
                    <a:pt x="367" y="713"/>
                  </a:cubicBezTo>
                  <a:cubicBezTo>
                    <a:pt x="430" y="1025"/>
                    <a:pt x="697" y="1250"/>
                    <a:pt x="1032" y="1250"/>
                  </a:cubicBezTo>
                  <a:cubicBezTo>
                    <a:pt x="1055" y="1250"/>
                    <a:pt x="1078" y="1249"/>
                    <a:pt x="1101" y="1247"/>
                  </a:cubicBezTo>
                  <a:cubicBezTo>
                    <a:pt x="1435" y="1180"/>
                    <a:pt x="1668" y="846"/>
                    <a:pt x="1601" y="513"/>
                  </a:cubicBezTo>
                  <a:cubicBezTo>
                    <a:pt x="1542" y="218"/>
                    <a:pt x="1301" y="1"/>
                    <a:pt x="992" y="1"/>
                  </a:cubicBezTo>
                  <a:close/>
                </a:path>
              </a:pathLst>
            </a:custGeom>
            <a:solidFill>
              <a:srgbClr val="272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g1b6709e4d29_3_40"/>
            <p:cNvSpPr/>
            <p:nvPr/>
          </p:nvSpPr>
          <p:spPr>
            <a:xfrm>
              <a:off x="4039725" y="3201900"/>
              <a:ext cx="42550" cy="17550"/>
            </a:xfrm>
            <a:custGeom>
              <a:rect b="b" l="l" r="r" t="t"/>
              <a:pathLst>
                <a:path extrusionOk="0" h="702" w="1702">
                  <a:moveTo>
                    <a:pt x="1702" y="1"/>
                  </a:moveTo>
                  <a:lnTo>
                    <a:pt x="1702" y="1"/>
                  </a:lnTo>
                  <a:cubicBezTo>
                    <a:pt x="1135" y="101"/>
                    <a:pt x="567" y="134"/>
                    <a:pt x="0" y="134"/>
                  </a:cubicBezTo>
                  <a:cubicBezTo>
                    <a:pt x="167" y="468"/>
                    <a:pt x="501" y="701"/>
                    <a:pt x="868" y="701"/>
                  </a:cubicBezTo>
                  <a:cubicBezTo>
                    <a:pt x="1235" y="701"/>
                    <a:pt x="1535" y="334"/>
                    <a:pt x="1702" y="1"/>
                  </a:cubicBezTo>
                  <a:close/>
                </a:path>
              </a:pathLst>
            </a:custGeom>
            <a:solidFill>
              <a:srgbClr val="DB93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g1b6709e4d29_3_40"/>
            <p:cNvSpPr/>
            <p:nvPr/>
          </p:nvSpPr>
          <p:spPr>
            <a:xfrm>
              <a:off x="4048050" y="3226075"/>
              <a:ext cx="122625" cy="53925"/>
            </a:xfrm>
            <a:custGeom>
              <a:rect b="b" l="l" r="r" t="t"/>
              <a:pathLst>
                <a:path extrusionOk="0" h="2157" w="4905">
                  <a:moveTo>
                    <a:pt x="4904" y="1"/>
                  </a:moveTo>
                  <a:cubicBezTo>
                    <a:pt x="3337" y="568"/>
                    <a:pt x="1669" y="868"/>
                    <a:pt x="1" y="868"/>
                  </a:cubicBezTo>
                  <a:cubicBezTo>
                    <a:pt x="510" y="1646"/>
                    <a:pt x="1422" y="2156"/>
                    <a:pt x="2327" y="2156"/>
                  </a:cubicBezTo>
                  <a:cubicBezTo>
                    <a:pt x="2430" y="2156"/>
                    <a:pt x="2533" y="2149"/>
                    <a:pt x="2636" y="2136"/>
                  </a:cubicBezTo>
                  <a:cubicBezTo>
                    <a:pt x="3670" y="1969"/>
                    <a:pt x="4604" y="1002"/>
                    <a:pt x="49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g1b6709e4d29_3_40"/>
            <p:cNvSpPr/>
            <p:nvPr/>
          </p:nvSpPr>
          <p:spPr>
            <a:xfrm>
              <a:off x="3905450" y="2862500"/>
              <a:ext cx="186825" cy="101400"/>
            </a:xfrm>
            <a:custGeom>
              <a:rect b="b" l="l" r="r" t="t"/>
              <a:pathLst>
                <a:path extrusionOk="0" h="4056" w="7473">
                  <a:moveTo>
                    <a:pt x="7473" y="0"/>
                  </a:moveTo>
                  <a:lnTo>
                    <a:pt x="1" y="3703"/>
                  </a:lnTo>
                  <a:cubicBezTo>
                    <a:pt x="631" y="3937"/>
                    <a:pt x="1299" y="4056"/>
                    <a:pt x="1975" y="4056"/>
                  </a:cubicBezTo>
                  <a:cubicBezTo>
                    <a:pt x="2838" y="4056"/>
                    <a:pt x="3714" y="3862"/>
                    <a:pt x="4537" y="3469"/>
                  </a:cubicBezTo>
                  <a:cubicBezTo>
                    <a:pt x="6005" y="2735"/>
                    <a:pt x="7039" y="1435"/>
                    <a:pt x="747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g1b6709e4d29_3_40"/>
            <p:cNvSpPr/>
            <p:nvPr/>
          </p:nvSpPr>
          <p:spPr>
            <a:xfrm>
              <a:off x="3992200" y="2819950"/>
              <a:ext cx="112600" cy="24225"/>
            </a:xfrm>
            <a:custGeom>
              <a:rect b="b" l="l" r="r" t="t"/>
              <a:pathLst>
                <a:path extrusionOk="0" h="969" w="4504">
                  <a:moveTo>
                    <a:pt x="4503" y="1"/>
                  </a:moveTo>
                  <a:lnTo>
                    <a:pt x="0" y="34"/>
                  </a:lnTo>
                  <a:cubicBezTo>
                    <a:pt x="567" y="601"/>
                    <a:pt x="1368" y="968"/>
                    <a:pt x="2268" y="968"/>
                  </a:cubicBezTo>
                  <a:cubicBezTo>
                    <a:pt x="3136" y="968"/>
                    <a:pt x="3936" y="601"/>
                    <a:pt x="450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g1b6709e4d29_3_40"/>
            <p:cNvSpPr/>
            <p:nvPr/>
          </p:nvSpPr>
          <p:spPr>
            <a:xfrm>
              <a:off x="4191500" y="2831625"/>
              <a:ext cx="81750" cy="111775"/>
            </a:xfrm>
            <a:custGeom>
              <a:rect b="b" l="l" r="r" t="t"/>
              <a:pathLst>
                <a:path extrusionOk="0" h="4471" w="3270">
                  <a:moveTo>
                    <a:pt x="234" y="1"/>
                  </a:moveTo>
                  <a:cubicBezTo>
                    <a:pt x="0" y="968"/>
                    <a:pt x="167" y="2002"/>
                    <a:pt x="768" y="2870"/>
                  </a:cubicBezTo>
                  <a:cubicBezTo>
                    <a:pt x="1368" y="3770"/>
                    <a:pt x="2302" y="4304"/>
                    <a:pt x="3269" y="4471"/>
                  </a:cubicBezTo>
                  <a:lnTo>
                    <a:pt x="23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g1b6709e4d29_3_40"/>
            <p:cNvSpPr/>
            <p:nvPr/>
          </p:nvSpPr>
          <p:spPr>
            <a:xfrm>
              <a:off x="3964675" y="3181950"/>
              <a:ext cx="80075" cy="77525"/>
            </a:xfrm>
            <a:custGeom>
              <a:rect b="b" l="l" r="r" t="t"/>
              <a:pathLst>
                <a:path extrusionOk="0" h="3101" w="3203">
                  <a:moveTo>
                    <a:pt x="1529" y="1"/>
                  </a:moveTo>
                  <a:cubicBezTo>
                    <a:pt x="1411" y="1"/>
                    <a:pt x="1310" y="32"/>
                    <a:pt x="1234" y="98"/>
                  </a:cubicBezTo>
                  <a:lnTo>
                    <a:pt x="0" y="1232"/>
                  </a:lnTo>
                  <a:cubicBezTo>
                    <a:pt x="75" y="1166"/>
                    <a:pt x="177" y="1135"/>
                    <a:pt x="294" y="1135"/>
                  </a:cubicBezTo>
                  <a:cubicBezTo>
                    <a:pt x="594" y="1135"/>
                    <a:pt x="999" y="1340"/>
                    <a:pt x="1335" y="1699"/>
                  </a:cubicBezTo>
                  <a:cubicBezTo>
                    <a:pt x="1835" y="2233"/>
                    <a:pt x="1968" y="2833"/>
                    <a:pt x="1701" y="3100"/>
                  </a:cubicBezTo>
                  <a:lnTo>
                    <a:pt x="2936" y="1966"/>
                  </a:lnTo>
                  <a:cubicBezTo>
                    <a:pt x="3203" y="1699"/>
                    <a:pt x="3069" y="1099"/>
                    <a:pt x="2569" y="565"/>
                  </a:cubicBezTo>
                  <a:cubicBezTo>
                    <a:pt x="2233" y="205"/>
                    <a:pt x="1829" y="1"/>
                    <a:pt x="1529" y="1"/>
                  </a:cubicBezTo>
                  <a:close/>
                </a:path>
              </a:pathLst>
            </a:custGeom>
            <a:solidFill>
              <a:srgbClr val="7979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g1b6709e4d29_3_40"/>
            <p:cNvSpPr/>
            <p:nvPr/>
          </p:nvSpPr>
          <p:spPr>
            <a:xfrm>
              <a:off x="3943825" y="3210325"/>
              <a:ext cx="70075" cy="68325"/>
            </a:xfrm>
            <a:custGeom>
              <a:rect b="b" l="l" r="r" t="t"/>
              <a:pathLst>
                <a:path extrusionOk="0" h="2733" w="2803">
                  <a:moveTo>
                    <a:pt x="1128" y="0"/>
                  </a:moveTo>
                  <a:cubicBezTo>
                    <a:pt x="1011" y="0"/>
                    <a:pt x="909" y="31"/>
                    <a:pt x="834" y="97"/>
                  </a:cubicBezTo>
                  <a:lnTo>
                    <a:pt x="0" y="864"/>
                  </a:lnTo>
                  <a:cubicBezTo>
                    <a:pt x="75" y="799"/>
                    <a:pt x="177" y="767"/>
                    <a:pt x="294" y="767"/>
                  </a:cubicBezTo>
                  <a:cubicBezTo>
                    <a:pt x="595" y="767"/>
                    <a:pt x="999" y="972"/>
                    <a:pt x="1335" y="1331"/>
                  </a:cubicBezTo>
                  <a:cubicBezTo>
                    <a:pt x="1802" y="1865"/>
                    <a:pt x="1968" y="2466"/>
                    <a:pt x="1702" y="2732"/>
                  </a:cubicBezTo>
                  <a:lnTo>
                    <a:pt x="2535" y="1965"/>
                  </a:lnTo>
                  <a:cubicBezTo>
                    <a:pt x="2802" y="1698"/>
                    <a:pt x="2669" y="1098"/>
                    <a:pt x="2169" y="564"/>
                  </a:cubicBezTo>
                  <a:cubicBezTo>
                    <a:pt x="1833" y="205"/>
                    <a:pt x="1428" y="0"/>
                    <a:pt x="1128" y="0"/>
                  </a:cubicBezTo>
                  <a:close/>
                </a:path>
              </a:pathLst>
            </a:custGeom>
            <a:solidFill>
              <a:srgbClr val="B1B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g1b6709e4d29_3_40"/>
            <p:cNvSpPr/>
            <p:nvPr/>
          </p:nvSpPr>
          <p:spPr>
            <a:xfrm>
              <a:off x="3904625" y="3229500"/>
              <a:ext cx="88425" cy="85000"/>
            </a:xfrm>
            <a:custGeom>
              <a:rect b="b" l="l" r="r" t="t"/>
              <a:pathLst>
                <a:path extrusionOk="0" h="3400" w="3537">
                  <a:moveTo>
                    <a:pt x="1862" y="0"/>
                  </a:moveTo>
                  <a:cubicBezTo>
                    <a:pt x="1745" y="0"/>
                    <a:pt x="1643" y="32"/>
                    <a:pt x="1568" y="97"/>
                  </a:cubicBezTo>
                  <a:lnTo>
                    <a:pt x="1" y="1565"/>
                  </a:lnTo>
                  <a:lnTo>
                    <a:pt x="1702" y="3400"/>
                  </a:lnTo>
                  <a:lnTo>
                    <a:pt x="3270" y="1965"/>
                  </a:lnTo>
                  <a:cubicBezTo>
                    <a:pt x="3536" y="1699"/>
                    <a:pt x="3370" y="1098"/>
                    <a:pt x="2903" y="564"/>
                  </a:cubicBezTo>
                  <a:cubicBezTo>
                    <a:pt x="2567" y="205"/>
                    <a:pt x="2163" y="0"/>
                    <a:pt x="1862" y="0"/>
                  </a:cubicBezTo>
                  <a:close/>
                </a:path>
              </a:pathLst>
            </a:custGeom>
            <a:solidFill>
              <a:srgbClr val="7979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g1b6709e4d29_3_40"/>
            <p:cNvSpPr/>
            <p:nvPr/>
          </p:nvSpPr>
          <p:spPr>
            <a:xfrm>
              <a:off x="4121450" y="3181950"/>
              <a:ext cx="80075" cy="77525"/>
            </a:xfrm>
            <a:custGeom>
              <a:rect b="b" l="l" r="r" t="t"/>
              <a:pathLst>
                <a:path extrusionOk="0" h="3101" w="3203">
                  <a:moveTo>
                    <a:pt x="1529" y="1"/>
                  </a:moveTo>
                  <a:cubicBezTo>
                    <a:pt x="1411" y="1"/>
                    <a:pt x="1310" y="32"/>
                    <a:pt x="1235" y="98"/>
                  </a:cubicBezTo>
                  <a:lnTo>
                    <a:pt x="0" y="1232"/>
                  </a:lnTo>
                  <a:cubicBezTo>
                    <a:pt x="76" y="1166"/>
                    <a:pt x="177" y="1135"/>
                    <a:pt x="295" y="1135"/>
                  </a:cubicBezTo>
                  <a:cubicBezTo>
                    <a:pt x="595" y="1135"/>
                    <a:pt x="999" y="1340"/>
                    <a:pt x="1335" y="1699"/>
                  </a:cubicBezTo>
                  <a:cubicBezTo>
                    <a:pt x="1802" y="2233"/>
                    <a:pt x="1968" y="2833"/>
                    <a:pt x="1702" y="3100"/>
                  </a:cubicBezTo>
                  <a:lnTo>
                    <a:pt x="2936" y="1966"/>
                  </a:lnTo>
                  <a:cubicBezTo>
                    <a:pt x="3203" y="1699"/>
                    <a:pt x="3036" y="1099"/>
                    <a:pt x="2569" y="565"/>
                  </a:cubicBezTo>
                  <a:cubicBezTo>
                    <a:pt x="2233" y="205"/>
                    <a:pt x="1829" y="1"/>
                    <a:pt x="1529" y="1"/>
                  </a:cubicBezTo>
                  <a:close/>
                </a:path>
              </a:pathLst>
            </a:custGeom>
            <a:solidFill>
              <a:srgbClr val="7979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g1b6709e4d29_3_40"/>
            <p:cNvSpPr/>
            <p:nvPr/>
          </p:nvSpPr>
          <p:spPr>
            <a:xfrm>
              <a:off x="4100600" y="3210325"/>
              <a:ext cx="70075" cy="68325"/>
            </a:xfrm>
            <a:custGeom>
              <a:rect b="b" l="l" r="r" t="t"/>
              <a:pathLst>
                <a:path extrusionOk="0" h="2733" w="2803">
                  <a:moveTo>
                    <a:pt x="1129" y="0"/>
                  </a:moveTo>
                  <a:cubicBezTo>
                    <a:pt x="1011" y="0"/>
                    <a:pt x="910" y="31"/>
                    <a:pt x="834" y="97"/>
                  </a:cubicBezTo>
                  <a:lnTo>
                    <a:pt x="0" y="864"/>
                  </a:lnTo>
                  <a:cubicBezTo>
                    <a:pt x="76" y="799"/>
                    <a:pt x="177" y="767"/>
                    <a:pt x="295" y="767"/>
                  </a:cubicBezTo>
                  <a:cubicBezTo>
                    <a:pt x="595" y="767"/>
                    <a:pt x="999" y="972"/>
                    <a:pt x="1335" y="1331"/>
                  </a:cubicBezTo>
                  <a:cubicBezTo>
                    <a:pt x="1802" y="1865"/>
                    <a:pt x="1969" y="2466"/>
                    <a:pt x="1668" y="2732"/>
                  </a:cubicBezTo>
                  <a:lnTo>
                    <a:pt x="2536" y="1965"/>
                  </a:lnTo>
                  <a:cubicBezTo>
                    <a:pt x="2802" y="1698"/>
                    <a:pt x="2636" y="1098"/>
                    <a:pt x="2169" y="564"/>
                  </a:cubicBezTo>
                  <a:cubicBezTo>
                    <a:pt x="1833" y="205"/>
                    <a:pt x="1429" y="0"/>
                    <a:pt x="1129" y="0"/>
                  </a:cubicBezTo>
                  <a:close/>
                </a:path>
              </a:pathLst>
            </a:custGeom>
            <a:solidFill>
              <a:srgbClr val="B1B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g1b6709e4d29_3_40"/>
            <p:cNvSpPr/>
            <p:nvPr/>
          </p:nvSpPr>
          <p:spPr>
            <a:xfrm>
              <a:off x="4060575" y="3229500"/>
              <a:ext cx="89250" cy="85000"/>
            </a:xfrm>
            <a:custGeom>
              <a:rect b="b" l="l" r="r" t="t"/>
              <a:pathLst>
                <a:path extrusionOk="0" h="3400" w="3570">
                  <a:moveTo>
                    <a:pt x="1896" y="0"/>
                  </a:moveTo>
                  <a:cubicBezTo>
                    <a:pt x="1778" y="0"/>
                    <a:pt x="1677" y="32"/>
                    <a:pt x="1601" y="97"/>
                  </a:cubicBezTo>
                  <a:lnTo>
                    <a:pt x="0" y="1565"/>
                  </a:lnTo>
                  <a:lnTo>
                    <a:pt x="1702" y="3400"/>
                  </a:lnTo>
                  <a:lnTo>
                    <a:pt x="3269" y="1965"/>
                  </a:lnTo>
                  <a:cubicBezTo>
                    <a:pt x="3570" y="1699"/>
                    <a:pt x="3403" y="1098"/>
                    <a:pt x="2936" y="564"/>
                  </a:cubicBezTo>
                  <a:cubicBezTo>
                    <a:pt x="2600" y="205"/>
                    <a:pt x="2196" y="0"/>
                    <a:pt x="1896" y="0"/>
                  </a:cubicBezTo>
                  <a:close/>
                </a:path>
              </a:pathLst>
            </a:custGeom>
            <a:solidFill>
              <a:srgbClr val="7979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g1b6709e4d29_3_40"/>
            <p:cNvSpPr/>
            <p:nvPr/>
          </p:nvSpPr>
          <p:spPr>
            <a:xfrm>
              <a:off x="3800375" y="3265275"/>
              <a:ext cx="365300" cy="252700"/>
            </a:xfrm>
            <a:custGeom>
              <a:rect b="b" l="l" r="r" t="t"/>
              <a:pathLst>
                <a:path extrusionOk="0" h="10108" w="14612">
                  <a:moveTo>
                    <a:pt x="3804" y="1"/>
                  </a:moveTo>
                  <a:cubicBezTo>
                    <a:pt x="3437" y="1"/>
                    <a:pt x="3070" y="134"/>
                    <a:pt x="2803" y="401"/>
                  </a:cubicBezTo>
                  <a:lnTo>
                    <a:pt x="1" y="2969"/>
                  </a:lnTo>
                  <a:lnTo>
                    <a:pt x="11376" y="2969"/>
                  </a:lnTo>
                  <a:lnTo>
                    <a:pt x="11376" y="10108"/>
                  </a:lnTo>
                  <a:lnTo>
                    <a:pt x="14144" y="7573"/>
                  </a:lnTo>
                  <a:cubicBezTo>
                    <a:pt x="14445" y="7306"/>
                    <a:pt x="14611" y="6906"/>
                    <a:pt x="14611" y="6505"/>
                  </a:cubicBezTo>
                  <a:lnTo>
                    <a:pt x="14611" y="1101"/>
                  </a:lnTo>
                  <a:cubicBezTo>
                    <a:pt x="14611" y="501"/>
                    <a:pt x="14111" y="1"/>
                    <a:pt x="13511" y="1"/>
                  </a:cubicBezTo>
                  <a:close/>
                </a:path>
              </a:pathLst>
            </a:custGeom>
            <a:solidFill>
              <a:srgbClr val="5151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g1b6709e4d29_3_40"/>
            <p:cNvSpPr/>
            <p:nvPr/>
          </p:nvSpPr>
          <p:spPr>
            <a:xfrm>
              <a:off x="3951325" y="3550475"/>
              <a:ext cx="133450" cy="211850"/>
            </a:xfrm>
            <a:custGeom>
              <a:rect b="b" l="l" r="r" t="t"/>
              <a:pathLst>
                <a:path extrusionOk="0" h="8474" w="5338">
                  <a:moveTo>
                    <a:pt x="1" y="1"/>
                  </a:moveTo>
                  <a:lnTo>
                    <a:pt x="1" y="8474"/>
                  </a:lnTo>
                  <a:cubicBezTo>
                    <a:pt x="1" y="8474"/>
                    <a:pt x="4137" y="7840"/>
                    <a:pt x="5338" y="5672"/>
                  </a:cubicBezTo>
                  <a:lnTo>
                    <a:pt x="5338" y="1"/>
                  </a:lnTo>
                  <a:close/>
                </a:path>
              </a:pathLst>
            </a:custGeom>
            <a:solidFill>
              <a:srgbClr val="5151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g1b6709e4d29_3_40"/>
            <p:cNvSpPr/>
            <p:nvPr/>
          </p:nvSpPr>
          <p:spPr>
            <a:xfrm>
              <a:off x="3521850" y="3339500"/>
              <a:ext cx="596275" cy="834800"/>
            </a:xfrm>
            <a:custGeom>
              <a:rect b="b" l="l" r="r" t="t"/>
              <a:pathLst>
                <a:path extrusionOk="0" h="33392" w="23851">
                  <a:moveTo>
                    <a:pt x="9341" y="0"/>
                  </a:moveTo>
                  <a:lnTo>
                    <a:pt x="1769" y="6939"/>
                  </a:lnTo>
                  <a:cubicBezTo>
                    <a:pt x="634" y="7973"/>
                    <a:pt x="1" y="9441"/>
                    <a:pt x="1" y="10975"/>
                  </a:cubicBezTo>
                  <a:lnTo>
                    <a:pt x="1" y="33391"/>
                  </a:lnTo>
                  <a:lnTo>
                    <a:pt x="13977" y="33391"/>
                  </a:lnTo>
                  <a:lnTo>
                    <a:pt x="13977" y="11776"/>
                  </a:lnTo>
                  <a:cubicBezTo>
                    <a:pt x="13977" y="10274"/>
                    <a:pt x="14578" y="8840"/>
                    <a:pt x="15678" y="7806"/>
                  </a:cubicBezTo>
                  <a:lnTo>
                    <a:pt x="23851" y="0"/>
                  </a:lnTo>
                  <a:close/>
                </a:path>
              </a:pathLst>
            </a:custGeom>
            <a:solidFill>
              <a:srgbClr val="CBCB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g1b6709e4d29_3_40"/>
            <p:cNvSpPr/>
            <p:nvPr/>
          </p:nvSpPr>
          <p:spPr>
            <a:xfrm>
              <a:off x="3871275" y="3339500"/>
              <a:ext cx="246850" cy="834800"/>
            </a:xfrm>
            <a:custGeom>
              <a:rect b="b" l="l" r="r" t="t"/>
              <a:pathLst>
                <a:path extrusionOk="0" h="33392" w="9874">
                  <a:moveTo>
                    <a:pt x="9874" y="0"/>
                  </a:moveTo>
                  <a:lnTo>
                    <a:pt x="1701" y="7806"/>
                  </a:lnTo>
                  <a:cubicBezTo>
                    <a:pt x="601" y="8840"/>
                    <a:pt x="0" y="10274"/>
                    <a:pt x="0" y="11776"/>
                  </a:cubicBezTo>
                  <a:lnTo>
                    <a:pt x="0" y="33391"/>
                  </a:lnTo>
                  <a:lnTo>
                    <a:pt x="4637" y="33391"/>
                  </a:lnTo>
                  <a:lnTo>
                    <a:pt x="4637" y="12876"/>
                  </a:lnTo>
                  <a:cubicBezTo>
                    <a:pt x="4637" y="12309"/>
                    <a:pt x="4870" y="11776"/>
                    <a:pt x="5304" y="11375"/>
                  </a:cubicBezTo>
                  <a:lnTo>
                    <a:pt x="9874" y="7206"/>
                  </a:lnTo>
                  <a:lnTo>
                    <a:pt x="9874" y="0"/>
                  </a:lnTo>
                  <a:close/>
                </a:path>
              </a:pathLst>
            </a:custGeom>
            <a:solidFill>
              <a:srgbClr val="B1B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g1b6709e4d29_3_40"/>
            <p:cNvSpPr/>
            <p:nvPr/>
          </p:nvSpPr>
          <p:spPr>
            <a:xfrm>
              <a:off x="3443475" y="4174275"/>
              <a:ext cx="506200" cy="145125"/>
            </a:xfrm>
            <a:custGeom>
              <a:rect b="b" l="l" r="r" t="t"/>
              <a:pathLst>
                <a:path extrusionOk="0" h="5805" w="20248">
                  <a:moveTo>
                    <a:pt x="0" y="0"/>
                  </a:moveTo>
                  <a:lnTo>
                    <a:pt x="0" y="5804"/>
                  </a:lnTo>
                  <a:lnTo>
                    <a:pt x="20248" y="5804"/>
                  </a:lnTo>
                  <a:lnTo>
                    <a:pt x="20248"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g1b6709e4d29_3_40"/>
            <p:cNvSpPr/>
            <p:nvPr/>
          </p:nvSpPr>
          <p:spPr>
            <a:xfrm>
              <a:off x="3949650" y="4174275"/>
              <a:ext cx="214350" cy="145125"/>
            </a:xfrm>
            <a:custGeom>
              <a:rect b="b" l="l" r="r" t="t"/>
              <a:pathLst>
                <a:path extrusionOk="0" h="5805" w="8574">
                  <a:moveTo>
                    <a:pt x="1" y="0"/>
                  </a:moveTo>
                  <a:lnTo>
                    <a:pt x="1" y="5804"/>
                  </a:lnTo>
                  <a:lnTo>
                    <a:pt x="8574" y="5804"/>
                  </a:lnTo>
                  <a:lnTo>
                    <a:pt x="8574" y="0"/>
                  </a:lnTo>
                  <a:close/>
                </a:path>
              </a:pathLst>
            </a:custGeom>
            <a:solidFill>
              <a:srgbClr val="7B7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g1b6709e4d29_3_40"/>
            <p:cNvSpPr/>
            <p:nvPr/>
          </p:nvSpPr>
          <p:spPr>
            <a:xfrm>
              <a:off x="3884600" y="4208450"/>
              <a:ext cx="24225" cy="77575"/>
            </a:xfrm>
            <a:custGeom>
              <a:rect b="b" l="l" r="r" t="t"/>
              <a:pathLst>
                <a:path extrusionOk="0" h="3103" w="969">
                  <a:moveTo>
                    <a:pt x="1" y="1"/>
                  </a:moveTo>
                  <a:cubicBezTo>
                    <a:pt x="201" y="1"/>
                    <a:pt x="368" y="134"/>
                    <a:pt x="368" y="368"/>
                  </a:cubicBezTo>
                  <a:lnTo>
                    <a:pt x="368" y="2736"/>
                  </a:lnTo>
                  <a:cubicBezTo>
                    <a:pt x="368" y="2936"/>
                    <a:pt x="201" y="3103"/>
                    <a:pt x="1" y="3103"/>
                  </a:cubicBezTo>
                  <a:lnTo>
                    <a:pt x="601" y="3103"/>
                  </a:lnTo>
                  <a:cubicBezTo>
                    <a:pt x="802" y="3103"/>
                    <a:pt x="968" y="2936"/>
                    <a:pt x="968" y="2736"/>
                  </a:cubicBezTo>
                  <a:lnTo>
                    <a:pt x="968" y="368"/>
                  </a:lnTo>
                  <a:cubicBezTo>
                    <a:pt x="968" y="167"/>
                    <a:pt x="802" y="1"/>
                    <a:pt x="601" y="1"/>
                  </a:cubicBezTo>
                  <a:close/>
                </a:path>
              </a:pathLst>
            </a:custGeom>
            <a:solidFill>
              <a:srgbClr val="4E4E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g1b6709e4d29_3_40"/>
            <p:cNvSpPr/>
            <p:nvPr/>
          </p:nvSpPr>
          <p:spPr>
            <a:xfrm>
              <a:off x="3778700" y="4208450"/>
              <a:ext cx="115100" cy="77575"/>
            </a:xfrm>
            <a:custGeom>
              <a:rect b="b" l="l" r="r" t="t"/>
              <a:pathLst>
                <a:path extrusionOk="0" h="3103" w="4604">
                  <a:moveTo>
                    <a:pt x="368" y="1"/>
                  </a:moveTo>
                  <a:cubicBezTo>
                    <a:pt x="167" y="1"/>
                    <a:pt x="1" y="134"/>
                    <a:pt x="1" y="368"/>
                  </a:cubicBezTo>
                  <a:lnTo>
                    <a:pt x="1" y="2736"/>
                  </a:lnTo>
                  <a:cubicBezTo>
                    <a:pt x="1" y="2936"/>
                    <a:pt x="167" y="3103"/>
                    <a:pt x="368" y="3103"/>
                  </a:cubicBezTo>
                  <a:lnTo>
                    <a:pt x="4237" y="3103"/>
                  </a:lnTo>
                  <a:cubicBezTo>
                    <a:pt x="4437" y="3103"/>
                    <a:pt x="4604" y="2936"/>
                    <a:pt x="4604" y="2736"/>
                  </a:cubicBezTo>
                  <a:lnTo>
                    <a:pt x="4604" y="368"/>
                  </a:lnTo>
                  <a:cubicBezTo>
                    <a:pt x="4604" y="167"/>
                    <a:pt x="4437" y="1"/>
                    <a:pt x="42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g1b6709e4d29_3_40"/>
            <p:cNvSpPr/>
            <p:nvPr/>
          </p:nvSpPr>
          <p:spPr>
            <a:xfrm>
              <a:off x="3856250" y="4225975"/>
              <a:ext cx="16700" cy="45050"/>
            </a:xfrm>
            <a:custGeom>
              <a:rect b="b" l="l" r="r" t="t"/>
              <a:pathLst>
                <a:path extrusionOk="0" h="1802" w="668">
                  <a:moveTo>
                    <a:pt x="668" y="0"/>
                  </a:moveTo>
                  <a:lnTo>
                    <a:pt x="434" y="767"/>
                  </a:lnTo>
                  <a:lnTo>
                    <a:pt x="1" y="1201"/>
                  </a:lnTo>
                  <a:lnTo>
                    <a:pt x="668" y="1801"/>
                  </a:lnTo>
                  <a:lnTo>
                    <a:pt x="668" y="0"/>
                  </a:lnTo>
                  <a:close/>
                </a:path>
              </a:pathLst>
            </a:custGeom>
            <a:solidFill>
              <a:srgbClr val="D142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g1b6709e4d29_3_40"/>
            <p:cNvSpPr/>
            <p:nvPr/>
          </p:nvSpPr>
          <p:spPr>
            <a:xfrm>
              <a:off x="3845425" y="4225975"/>
              <a:ext cx="27525" cy="19200"/>
            </a:xfrm>
            <a:custGeom>
              <a:rect b="b" l="l" r="r" t="t"/>
              <a:pathLst>
                <a:path extrusionOk="0" h="768" w="1101">
                  <a:moveTo>
                    <a:pt x="234" y="0"/>
                  </a:moveTo>
                  <a:lnTo>
                    <a:pt x="0" y="767"/>
                  </a:lnTo>
                  <a:lnTo>
                    <a:pt x="867" y="767"/>
                  </a:lnTo>
                  <a:lnTo>
                    <a:pt x="110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g1b6709e4d29_3_40"/>
            <p:cNvSpPr/>
            <p:nvPr/>
          </p:nvSpPr>
          <p:spPr>
            <a:xfrm>
              <a:off x="3834575" y="4245150"/>
              <a:ext cx="32550" cy="10875"/>
            </a:xfrm>
            <a:custGeom>
              <a:rect b="b" l="l" r="r" t="t"/>
              <a:pathLst>
                <a:path extrusionOk="0" h="435" w="1302">
                  <a:moveTo>
                    <a:pt x="434" y="0"/>
                  </a:moveTo>
                  <a:lnTo>
                    <a:pt x="1" y="434"/>
                  </a:lnTo>
                  <a:lnTo>
                    <a:pt x="868" y="434"/>
                  </a:lnTo>
                  <a:lnTo>
                    <a:pt x="130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g1b6709e4d29_3_40"/>
            <p:cNvSpPr/>
            <p:nvPr/>
          </p:nvSpPr>
          <p:spPr>
            <a:xfrm>
              <a:off x="3834575" y="4256000"/>
              <a:ext cx="38375" cy="15025"/>
            </a:xfrm>
            <a:custGeom>
              <a:rect b="b" l="l" r="r" t="t"/>
              <a:pathLst>
                <a:path extrusionOk="0" h="601" w="1535">
                  <a:moveTo>
                    <a:pt x="1" y="0"/>
                  </a:moveTo>
                  <a:lnTo>
                    <a:pt x="668" y="600"/>
                  </a:lnTo>
                  <a:lnTo>
                    <a:pt x="1535" y="600"/>
                  </a:lnTo>
                  <a:lnTo>
                    <a:pt x="86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g1b6709e4d29_3_40"/>
            <p:cNvSpPr/>
            <p:nvPr/>
          </p:nvSpPr>
          <p:spPr>
            <a:xfrm>
              <a:off x="3808725" y="4225975"/>
              <a:ext cx="16700" cy="45050"/>
            </a:xfrm>
            <a:custGeom>
              <a:rect b="b" l="l" r="r" t="t"/>
              <a:pathLst>
                <a:path extrusionOk="0" h="1802" w="668">
                  <a:moveTo>
                    <a:pt x="668" y="0"/>
                  </a:moveTo>
                  <a:lnTo>
                    <a:pt x="0" y="601"/>
                  </a:lnTo>
                  <a:lnTo>
                    <a:pt x="434" y="1034"/>
                  </a:lnTo>
                  <a:lnTo>
                    <a:pt x="668" y="1801"/>
                  </a:lnTo>
                  <a:lnTo>
                    <a:pt x="668" y="0"/>
                  </a:lnTo>
                  <a:close/>
                </a:path>
              </a:pathLst>
            </a:custGeom>
            <a:solidFill>
              <a:srgbClr val="D142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g1b6709e4d29_3_40"/>
            <p:cNvSpPr/>
            <p:nvPr/>
          </p:nvSpPr>
          <p:spPr>
            <a:xfrm>
              <a:off x="3797875" y="4251825"/>
              <a:ext cx="27550" cy="19200"/>
            </a:xfrm>
            <a:custGeom>
              <a:rect b="b" l="l" r="r" t="t"/>
              <a:pathLst>
                <a:path extrusionOk="0" h="768" w="1102">
                  <a:moveTo>
                    <a:pt x="1" y="0"/>
                  </a:moveTo>
                  <a:lnTo>
                    <a:pt x="234" y="767"/>
                  </a:lnTo>
                  <a:lnTo>
                    <a:pt x="1102" y="767"/>
                  </a:lnTo>
                  <a:lnTo>
                    <a:pt x="86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g1b6709e4d29_3_40"/>
            <p:cNvSpPr/>
            <p:nvPr/>
          </p:nvSpPr>
          <p:spPr>
            <a:xfrm>
              <a:off x="3787050" y="4240975"/>
              <a:ext cx="32550" cy="10875"/>
            </a:xfrm>
            <a:custGeom>
              <a:rect b="b" l="l" r="r" t="t"/>
              <a:pathLst>
                <a:path extrusionOk="0" h="435" w="1302">
                  <a:moveTo>
                    <a:pt x="0" y="1"/>
                  </a:moveTo>
                  <a:lnTo>
                    <a:pt x="434" y="434"/>
                  </a:lnTo>
                  <a:lnTo>
                    <a:pt x="1301" y="434"/>
                  </a:lnTo>
                  <a:lnTo>
                    <a:pt x="86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g1b6709e4d29_3_40"/>
            <p:cNvSpPr/>
            <p:nvPr/>
          </p:nvSpPr>
          <p:spPr>
            <a:xfrm>
              <a:off x="3787050" y="4225975"/>
              <a:ext cx="38375" cy="15025"/>
            </a:xfrm>
            <a:custGeom>
              <a:rect b="b" l="l" r="r" t="t"/>
              <a:pathLst>
                <a:path extrusionOk="0" h="601" w="1535">
                  <a:moveTo>
                    <a:pt x="667" y="0"/>
                  </a:moveTo>
                  <a:lnTo>
                    <a:pt x="0" y="601"/>
                  </a:lnTo>
                  <a:lnTo>
                    <a:pt x="867" y="601"/>
                  </a:lnTo>
                  <a:lnTo>
                    <a:pt x="15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g1b6709e4d29_3_40"/>
            <p:cNvSpPr/>
            <p:nvPr/>
          </p:nvSpPr>
          <p:spPr>
            <a:xfrm>
              <a:off x="3576050" y="4211800"/>
              <a:ext cx="37550" cy="77575"/>
            </a:xfrm>
            <a:custGeom>
              <a:rect b="b" l="l" r="r" t="t"/>
              <a:pathLst>
                <a:path extrusionOk="0" h="3103" w="1502">
                  <a:moveTo>
                    <a:pt x="1" y="0"/>
                  </a:moveTo>
                  <a:cubicBezTo>
                    <a:pt x="501" y="0"/>
                    <a:pt x="935" y="400"/>
                    <a:pt x="935" y="901"/>
                  </a:cubicBezTo>
                  <a:lnTo>
                    <a:pt x="935" y="2202"/>
                  </a:lnTo>
                  <a:cubicBezTo>
                    <a:pt x="935" y="2702"/>
                    <a:pt x="501" y="3102"/>
                    <a:pt x="1" y="3102"/>
                  </a:cubicBezTo>
                  <a:lnTo>
                    <a:pt x="601" y="3102"/>
                  </a:lnTo>
                  <a:cubicBezTo>
                    <a:pt x="1102" y="3102"/>
                    <a:pt x="1502" y="2702"/>
                    <a:pt x="1502" y="2202"/>
                  </a:cubicBezTo>
                  <a:lnTo>
                    <a:pt x="1502" y="901"/>
                  </a:lnTo>
                  <a:cubicBezTo>
                    <a:pt x="1502" y="400"/>
                    <a:pt x="1102" y="0"/>
                    <a:pt x="601" y="0"/>
                  </a:cubicBezTo>
                  <a:close/>
                </a:path>
              </a:pathLst>
            </a:custGeom>
            <a:solidFill>
              <a:srgbClr val="4E4E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g1b6709e4d29_3_40"/>
            <p:cNvSpPr/>
            <p:nvPr/>
          </p:nvSpPr>
          <p:spPr>
            <a:xfrm>
              <a:off x="3501850" y="4211800"/>
              <a:ext cx="97575" cy="77575"/>
            </a:xfrm>
            <a:custGeom>
              <a:rect b="b" l="l" r="r" t="t"/>
              <a:pathLst>
                <a:path extrusionOk="0" h="3103" w="3903">
                  <a:moveTo>
                    <a:pt x="901" y="0"/>
                  </a:moveTo>
                  <a:cubicBezTo>
                    <a:pt x="400" y="0"/>
                    <a:pt x="0" y="400"/>
                    <a:pt x="0" y="901"/>
                  </a:cubicBezTo>
                  <a:lnTo>
                    <a:pt x="0" y="2202"/>
                  </a:lnTo>
                  <a:cubicBezTo>
                    <a:pt x="0" y="2702"/>
                    <a:pt x="400" y="3102"/>
                    <a:pt x="901" y="3102"/>
                  </a:cubicBezTo>
                  <a:lnTo>
                    <a:pt x="2969" y="3102"/>
                  </a:lnTo>
                  <a:cubicBezTo>
                    <a:pt x="3469" y="3102"/>
                    <a:pt x="3903" y="2702"/>
                    <a:pt x="3903" y="2202"/>
                  </a:cubicBezTo>
                  <a:lnTo>
                    <a:pt x="3903" y="901"/>
                  </a:lnTo>
                  <a:cubicBezTo>
                    <a:pt x="3903" y="400"/>
                    <a:pt x="3469" y="0"/>
                    <a:pt x="29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g1b6709e4d29_3_40"/>
            <p:cNvSpPr/>
            <p:nvPr/>
          </p:nvSpPr>
          <p:spPr>
            <a:xfrm>
              <a:off x="3435950" y="3698925"/>
              <a:ext cx="85925" cy="60900"/>
            </a:xfrm>
            <a:custGeom>
              <a:rect b="b" l="l" r="r" t="t"/>
              <a:pathLst>
                <a:path extrusionOk="0" h="2436" w="3437">
                  <a:moveTo>
                    <a:pt x="568" y="0"/>
                  </a:moveTo>
                  <a:cubicBezTo>
                    <a:pt x="234" y="0"/>
                    <a:pt x="1" y="568"/>
                    <a:pt x="1" y="1235"/>
                  </a:cubicBezTo>
                  <a:cubicBezTo>
                    <a:pt x="1" y="1902"/>
                    <a:pt x="234" y="2436"/>
                    <a:pt x="568" y="2436"/>
                  </a:cubicBezTo>
                  <a:lnTo>
                    <a:pt x="3437" y="2436"/>
                  </a:lnTo>
                  <a:lnTo>
                    <a:pt x="3437" y="0"/>
                  </a:lnTo>
                  <a:close/>
                </a:path>
              </a:pathLst>
            </a:custGeom>
            <a:solidFill>
              <a:srgbClr val="5151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g1b6709e4d29_3_40"/>
            <p:cNvSpPr/>
            <p:nvPr/>
          </p:nvSpPr>
          <p:spPr>
            <a:xfrm>
              <a:off x="3435950" y="3949925"/>
              <a:ext cx="85925" cy="184325"/>
            </a:xfrm>
            <a:custGeom>
              <a:rect b="b" l="l" r="r" t="t"/>
              <a:pathLst>
                <a:path extrusionOk="0" h="7373" w="3437">
                  <a:moveTo>
                    <a:pt x="1769" y="1"/>
                  </a:moveTo>
                  <a:cubicBezTo>
                    <a:pt x="768" y="1"/>
                    <a:pt x="1" y="1635"/>
                    <a:pt x="1" y="3670"/>
                  </a:cubicBezTo>
                  <a:cubicBezTo>
                    <a:pt x="1" y="5705"/>
                    <a:pt x="768" y="7373"/>
                    <a:pt x="1769" y="7373"/>
                  </a:cubicBezTo>
                  <a:lnTo>
                    <a:pt x="3437" y="7373"/>
                  </a:lnTo>
                  <a:lnTo>
                    <a:pt x="3437" y="1"/>
                  </a:lnTo>
                  <a:close/>
                </a:path>
              </a:pathLst>
            </a:custGeom>
            <a:solidFill>
              <a:srgbClr val="5151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g1b6709e4d29_3_40"/>
            <p:cNvSpPr/>
            <p:nvPr/>
          </p:nvSpPr>
          <p:spPr>
            <a:xfrm>
              <a:off x="3478500" y="3643050"/>
              <a:ext cx="43375" cy="30050"/>
            </a:xfrm>
            <a:custGeom>
              <a:rect b="b" l="l" r="r" t="t"/>
              <a:pathLst>
                <a:path extrusionOk="0" h="1202" w="1735">
                  <a:moveTo>
                    <a:pt x="300" y="1"/>
                  </a:moveTo>
                  <a:cubicBezTo>
                    <a:pt x="133" y="1"/>
                    <a:pt x="0" y="267"/>
                    <a:pt x="0" y="601"/>
                  </a:cubicBezTo>
                  <a:cubicBezTo>
                    <a:pt x="0" y="935"/>
                    <a:pt x="133" y="1201"/>
                    <a:pt x="300" y="1201"/>
                  </a:cubicBezTo>
                  <a:lnTo>
                    <a:pt x="1735" y="1201"/>
                  </a:lnTo>
                  <a:lnTo>
                    <a:pt x="1735" y="1"/>
                  </a:lnTo>
                  <a:close/>
                </a:path>
              </a:pathLst>
            </a:custGeom>
            <a:solidFill>
              <a:srgbClr val="5151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g1b6709e4d29_3_40"/>
            <p:cNvSpPr/>
            <p:nvPr/>
          </p:nvSpPr>
          <p:spPr>
            <a:xfrm>
              <a:off x="3987175" y="3904075"/>
              <a:ext cx="225200" cy="54225"/>
            </a:xfrm>
            <a:custGeom>
              <a:rect b="b" l="l" r="r" t="t"/>
              <a:pathLst>
                <a:path extrusionOk="0" h="2169" w="9008">
                  <a:moveTo>
                    <a:pt x="1" y="0"/>
                  </a:moveTo>
                  <a:lnTo>
                    <a:pt x="1" y="2169"/>
                  </a:lnTo>
                  <a:lnTo>
                    <a:pt x="9007" y="2169"/>
                  </a:lnTo>
                  <a:lnTo>
                    <a:pt x="9007" y="0"/>
                  </a:lnTo>
                  <a:close/>
                </a:path>
              </a:pathLst>
            </a:custGeom>
            <a:solidFill>
              <a:srgbClr val="5151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g1b6709e4d29_3_40"/>
            <p:cNvSpPr/>
            <p:nvPr/>
          </p:nvSpPr>
          <p:spPr>
            <a:xfrm>
              <a:off x="4505050" y="3579675"/>
              <a:ext cx="94275" cy="378625"/>
            </a:xfrm>
            <a:custGeom>
              <a:rect b="b" l="l" r="r" t="t"/>
              <a:pathLst>
                <a:path extrusionOk="0" h="15145" w="3771">
                  <a:moveTo>
                    <a:pt x="1" y="0"/>
                  </a:moveTo>
                  <a:lnTo>
                    <a:pt x="67" y="1668"/>
                  </a:lnTo>
                  <a:cubicBezTo>
                    <a:pt x="167" y="5538"/>
                    <a:pt x="1068" y="9374"/>
                    <a:pt x="2703" y="12876"/>
                  </a:cubicBezTo>
                  <a:lnTo>
                    <a:pt x="3770" y="1514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g1b6709e4d29_3_40"/>
            <p:cNvSpPr/>
            <p:nvPr/>
          </p:nvSpPr>
          <p:spPr>
            <a:xfrm>
              <a:off x="4335775" y="3958475"/>
              <a:ext cx="125950" cy="202875"/>
            </a:xfrm>
            <a:custGeom>
              <a:rect b="b" l="l" r="r" t="t"/>
              <a:pathLst>
                <a:path extrusionOk="0" h="8115" w="5038">
                  <a:moveTo>
                    <a:pt x="2085" y="1"/>
                  </a:moveTo>
                  <a:cubicBezTo>
                    <a:pt x="2027" y="1"/>
                    <a:pt x="1968" y="9"/>
                    <a:pt x="1902" y="26"/>
                  </a:cubicBezTo>
                  <a:cubicBezTo>
                    <a:pt x="701" y="193"/>
                    <a:pt x="0" y="2161"/>
                    <a:pt x="367" y="4396"/>
                  </a:cubicBezTo>
                  <a:cubicBezTo>
                    <a:pt x="682" y="6509"/>
                    <a:pt x="1803" y="8115"/>
                    <a:pt x="2939" y="8115"/>
                  </a:cubicBezTo>
                  <a:cubicBezTo>
                    <a:pt x="3005" y="8115"/>
                    <a:pt x="3070" y="8109"/>
                    <a:pt x="3136" y="8098"/>
                  </a:cubicBezTo>
                  <a:cubicBezTo>
                    <a:pt x="4337" y="7932"/>
                    <a:pt x="5037" y="5963"/>
                    <a:pt x="4704" y="3729"/>
                  </a:cubicBezTo>
                  <a:cubicBezTo>
                    <a:pt x="4403" y="1727"/>
                    <a:pt x="3336" y="159"/>
                    <a:pt x="2268" y="26"/>
                  </a:cubicBezTo>
                  <a:cubicBezTo>
                    <a:pt x="2202" y="9"/>
                    <a:pt x="2143" y="1"/>
                    <a:pt x="2085" y="1"/>
                  </a:cubicBezTo>
                  <a:close/>
                </a:path>
              </a:pathLst>
            </a:custGeom>
            <a:solidFill>
              <a:srgbClr val="E4D3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g1b6709e4d29_3_40"/>
            <p:cNvSpPr/>
            <p:nvPr/>
          </p:nvSpPr>
          <p:spPr>
            <a:xfrm>
              <a:off x="4289075" y="4004975"/>
              <a:ext cx="153450" cy="117600"/>
            </a:xfrm>
            <a:custGeom>
              <a:rect b="b" l="l" r="r" t="t"/>
              <a:pathLst>
                <a:path extrusionOk="0" h="4704" w="6138">
                  <a:moveTo>
                    <a:pt x="5638" y="1"/>
                  </a:moveTo>
                  <a:lnTo>
                    <a:pt x="0" y="501"/>
                  </a:lnTo>
                  <a:lnTo>
                    <a:pt x="167" y="4337"/>
                  </a:lnTo>
                  <a:lnTo>
                    <a:pt x="5137" y="4704"/>
                  </a:lnTo>
                  <a:cubicBezTo>
                    <a:pt x="5604" y="4103"/>
                    <a:pt x="5871" y="3370"/>
                    <a:pt x="6004" y="2636"/>
                  </a:cubicBezTo>
                  <a:cubicBezTo>
                    <a:pt x="6138" y="1735"/>
                    <a:pt x="6004" y="801"/>
                    <a:pt x="5638" y="1"/>
                  </a:cubicBezTo>
                  <a:close/>
                </a:path>
              </a:pathLst>
            </a:custGeom>
            <a:solidFill>
              <a:srgbClr val="E9B4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g1b6709e4d29_3_40"/>
            <p:cNvSpPr/>
            <p:nvPr/>
          </p:nvSpPr>
          <p:spPr>
            <a:xfrm>
              <a:off x="4417500" y="4001650"/>
              <a:ext cx="62550" cy="125100"/>
            </a:xfrm>
            <a:custGeom>
              <a:rect b="b" l="l" r="r" t="t"/>
              <a:pathLst>
                <a:path extrusionOk="0" h="5004" w="2502">
                  <a:moveTo>
                    <a:pt x="1868" y="0"/>
                  </a:moveTo>
                  <a:lnTo>
                    <a:pt x="501" y="134"/>
                  </a:lnTo>
                  <a:cubicBezTo>
                    <a:pt x="867" y="934"/>
                    <a:pt x="1001" y="1868"/>
                    <a:pt x="867" y="2769"/>
                  </a:cubicBezTo>
                  <a:cubicBezTo>
                    <a:pt x="734" y="3503"/>
                    <a:pt x="467" y="4236"/>
                    <a:pt x="0" y="4837"/>
                  </a:cubicBezTo>
                  <a:lnTo>
                    <a:pt x="2502" y="5004"/>
                  </a:lnTo>
                  <a:lnTo>
                    <a:pt x="2502" y="5004"/>
                  </a:lnTo>
                  <a:lnTo>
                    <a:pt x="1868"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g1b6709e4d29_3_40"/>
            <p:cNvSpPr/>
            <p:nvPr/>
          </p:nvSpPr>
          <p:spPr>
            <a:xfrm>
              <a:off x="3965500" y="3933250"/>
              <a:ext cx="366125" cy="196375"/>
            </a:xfrm>
            <a:custGeom>
              <a:rect b="b" l="l" r="r" t="t"/>
              <a:pathLst>
                <a:path extrusionOk="0" h="7855" w="14645">
                  <a:moveTo>
                    <a:pt x="5471" y="1"/>
                  </a:moveTo>
                  <a:lnTo>
                    <a:pt x="3236" y="134"/>
                  </a:lnTo>
                  <a:cubicBezTo>
                    <a:pt x="3003" y="168"/>
                    <a:pt x="2803" y="201"/>
                    <a:pt x="2602" y="301"/>
                  </a:cubicBezTo>
                  <a:lnTo>
                    <a:pt x="701" y="1202"/>
                  </a:lnTo>
                  <a:cubicBezTo>
                    <a:pt x="434" y="1335"/>
                    <a:pt x="301" y="1635"/>
                    <a:pt x="368" y="1902"/>
                  </a:cubicBezTo>
                  <a:cubicBezTo>
                    <a:pt x="424" y="2183"/>
                    <a:pt x="692" y="2393"/>
                    <a:pt x="975" y="2393"/>
                  </a:cubicBezTo>
                  <a:cubicBezTo>
                    <a:pt x="1028" y="2393"/>
                    <a:pt x="1082" y="2385"/>
                    <a:pt x="1135" y="2369"/>
                  </a:cubicBezTo>
                  <a:lnTo>
                    <a:pt x="3069" y="1802"/>
                  </a:lnTo>
                  <a:lnTo>
                    <a:pt x="4671" y="1969"/>
                  </a:lnTo>
                  <a:lnTo>
                    <a:pt x="2269" y="2403"/>
                  </a:lnTo>
                  <a:lnTo>
                    <a:pt x="434" y="3136"/>
                  </a:lnTo>
                  <a:cubicBezTo>
                    <a:pt x="167" y="3236"/>
                    <a:pt x="1" y="3537"/>
                    <a:pt x="67" y="3804"/>
                  </a:cubicBezTo>
                  <a:cubicBezTo>
                    <a:pt x="128" y="4078"/>
                    <a:pt x="385" y="4241"/>
                    <a:pt x="658" y="4241"/>
                  </a:cubicBezTo>
                  <a:cubicBezTo>
                    <a:pt x="684" y="4241"/>
                    <a:pt x="709" y="4240"/>
                    <a:pt x="734" y="4237"/>
                  </a:cubicBezTo>
                  <a:lnTo>
                    <a:pt x="2502" y="3904"/>
                  </a:lnTo>
                  <a:lnTo>
                    <a:pt x="4871" y="3970"/>
                  </a:lnTo>
                  <a:lnTo>
                    <a:pt x="2903" y="4204"/>
                  </a:lnTo>
                  <a:lnTo>
                    <a:pt x="1168" y="4704"/>
                  </a:lnTo>
                  <a:cubicBezTo>
                    <a:pt x="935" y="4771"/>
                    <a:pt x="768" y="5004"/>
                    <a:pt x="835" y="5271"/>
                  </a:cubicBezTo>
                  <a:cubicBezTo>
                    <a:pt x="868" y="5505"/>
                    <a:pt x="1068" y="5672"/>
                    <a:pt x="1335" y="5672"/>
                  </a:cubicBezTo>
                  <a:lnTo>
                    <a:pt x="4671" y="5538"/>
                  </a:lnTo>
                  <a:lnTo>
                    <a:pt x="2469" y="5838"/>
                  </a:lnTo>
                  <a:cubicBezTo>
                    <a:pt x="2202" y="5905"/>
                    <a:pt x="2002" y="6172"/>
                    <a:pt x="2069" y="6439"/>
                  </a:cubicBezTo>
                  <a:cubicBezTo>
                    <a:pt x="2130" y="6652"/>
                    <a:pt x="2302" y="6810"/>
                    <a:pt x="2510" y="6810"/>
                  </a:cubicBezTo>
                  <a:cubicBezTo>
                    <a:pt x="2529" y="6810"/>
                    <a:pt x="2549" y="6809"/>
                    <a:pt x="2569" y="6806"/>
                  </a:cubicBezTo>
                  <a:lnTo>
                    <a:pt x="6739" y="6405"/>
                  </a:lnTo>
                  <a:cubicBezTo>
                    <a:pt x="7567" y="7062"/>
                    <a:pt x="8567" y="7401"/>
                    <a:pt x="9591" y="7401"/>
                  </a:cubicBezTo>
                  <a:cubicBezTo>
                    <a:pt x="9763" y="7401"/>
                    <a:pt x="9935" y="7392"/>
                    <a:pt x="10108" y="7373"/>
                  </a:cubicBezTo>
                  <a:lnTo>
                    <a:pt x="11609" y="7206"/>
                  </a:lnTo>
                  <a:lnTo>
                    <a:pt x="12543" y="7740"/>
                  </a:lnTo>
                  <a:cubicBezTo>
                    <a:pt x="12687" y="7818"/>
                    <a:pt x="12843" y="7855"/>
                    <a:pt x="12996" y="7855"/>
                  </a:cubicBezTo>
                  <a:cubicBezTo>
                    <a:pt x="13303" y="7855"/>
                    <a:pt x="13599" y="7706"/>
                    <a:pt x="13777" y="7439"/>
                  </a:cubicBezTo>
                  <a:cubicBezTo>
                    <a:pt x="14611" y="6205"/>
                    <a:pt x="14644" y="4604"/>
                    <a:pt x="13844" y="3337"/>
                  </a:cubicBezTo>
                  <a:cubicBezTo>
                    <a:pt x="13644" y="3036"/>
                    <a:pt x="13310" y="2836"/>
                    <a:pt x="12943" y="2836"/>
                  </a:cubicBezTo>
                  <a:lnTo>
                    <a:pt x="11242" y="2836"/>
                  </a:lnTo>
                  <a:lnTo>
                    <a:pt x="6372" y="201"/>
                  </a:lnTo>
                  <a:cubicBezTo>
                    <a:pt x="6105" y="68"/>
                    <a:pt x="5805" y="1"/>
                    <a:pt x="54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g1b6709e4d29_3_40"/>
            <p:cNvSpPr/>
            <p:nvPr/>
          </p:nvSpPr>
          <p:spPr>
            <a:xfrm>
              <a:off x="4123950" y="3942425"/>
              <a:ext cx="42550" cy="137625"/>
            </a:xfrm>
            <a:custGeom>
              <a:rect b="b" l="l" r="r" t="t"/>
              <a:pathLst>
                <a:path extrusionOk="0" h="5505" w="1702">
                  <a:moveTo>
                    <a:pt x="334" y="1"/>
                  </a:moveTo>
                  <a:cubicBezTo>
                    <a:pt x="0" y="1769"/>
                    <a:pt x="367" y="3603"/>
                    <a:pt x="1401" y="5071"/>
                  </a:cubicBezTo>
                  <a:lnTo>
                    <a:pt x="1702" y="5505"/>
                  </a:lnTo>
                  <a:lnTo>
                    <a:pt x="33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g1b6709e4d29_3_40"/>
            <p:cNvSpPr/>
            <p:nvPr/>
          </p:nvSpPr>
          <p:spPr>
            <a:xfrm>
              <a:off x="3998850" y="4064875"/>
              <a:ext cx="83425" cy="10175"/>
            </a:xfrm>
            <a:custGeom>
              <a:rect b="b" l="l" r="r" t="t"/>
              <a:pathLst>
                <a:path extrusionOk="0" h="407" w="3337">
                  <a:moveTo>
                    <a:pt x="1829" y="1"/>
                  </a:moveTo>
                  <a:cubicBezTo>
                    <a:pt x="1325" y="1"/>
                    <a:pt x="820" y="93"/>
                    <a:pt x="334" y="273"/>
                  </a:cubicBezTo>
                  <a:lnTo>
                    <a:pt x="1" y="407"/>
                  </a:lnTo>
                  <a:lnTo>
                    <a:pt x="3337" y="273"/>
                  </a:lnTo>
                  <a:lnTo>
                    <a:pt x="3103" y="206"/>
                  </a:lnTo>
                  <a:cubicBezTo>
                    <a:pt x="2688" y="68"/>
                    <a:pt x="2259"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g1b6709e4d29_3_40"/>
            <p:cNvSpPr/>
            <p:nvPr/>
          </p:nvSpPr>
          <p:spPr>
            <a:xfrm>
              <a:off x="3983850" y="4024125"/>
              <a:ext cx="103425" cy="15075"/>
            </a:xfrm>
            <a:custGeom>
              <a:rect b="b" l="l" r="r" t="t"/>
              <a:pathLst>
                <a:path extrusionOk="0" h="603" w="4137">
                  <a:moveTo>
                    <a:pt x="2236" y="0"/>
                  </a:moveTo>
                  <a:cubicBezTo>
                    <a:pt x="1627" y="0"/>
                    <a:pt x="1018" y="126"/>
                    <a:pt x="467" y="369"/>
                  </a:cubicBezTo>
                  <a:lnTo>
                    <a:pt x="0" y="602"/>
                  </a:lnTo>
                  <a:lnTo>
                    <a:pt x="1768" y="269"/>
                  </a:lnTo>
                  <a:lnTo>
                    <a:pt x="4137" y="335"/>
                  </a:lnTo>
                  <a:lnTo>
                    <a:pt x="3169" y="102"/>
                  </a:lnTo>
                  <a:cubicBezTo>
                    <a:pt x="2863" y="34"/>
                    <a:pt x="2550" y="0"/>
                    <a:pt x="22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g1b6709e4d29_3_40"/>
            <p:cNvSpPr/>
            <p:nvPr/>
          </p:nvSpPr>
          <p:spPr>
            <a:xfrm>
              <a:off x="3993850" y="3968950"/>
              <a:ext cx="88425" cy="23550"/>
            </a:xfrm>
            <a:custGeom>
              <a:rect b="b" l="l" r="r" t="t"/>
              <a:pathLst>
                <a:path extrusionOk="0" h="942" w="3537">
                  <a:moveTo>
                    <a:pt x="1967" y="0"/>
                  </a:moveTo>
                  <a:cubicBezTo>
                    <a:pt x="1740" y="0"/>
                    <a:pt x="1510" y="60"/>
                    <a:pt x="1302" y="174"/>
                  </a:cubicBezTo>
                  <a:lnTo>
                    <a:pt x="1" y="941"/>
                  </a:lnTo>
                  <a:lnTo>
                    <a:pt x="1935" y="374"/>
                  </a:lnTo>
                  <a:lnTo>
                    <a:pt x="3537" y="541"/>
                  </a:lnTo>
                  <a:lnTo>
                    <a:pt x="2469" y="107"/>
                  </a:lnTo>
                  <a:cubicBezTo>
                    <a:pt x="2311" y="35"/>
                    <a:pt x="2140" y="0"/>
                    <a:pt x="19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g1b6709e4d29_3_40"/>
            <p:cNvSpPr/>
            <p:nvPr/>
          </p:nvSpPr>
          <p:spPr>
            <a:xfrm>
              <a:off x="4045550" y="4089500"/>
              <a:ext cx="88425" cy="12225"/>
            </a:xfrm>
            <a:custGeom>
              <a:rect b="b" l="l" r="r" t="t"/>
              <a:pathLst>
                <a:path extrusionOk="0" h="489" w="3537">
                  <a:moveTo>
                    <a:pt x="2385" y="1"/>
                  </a:moveTo>
                  <a:cubicBezTo>
                    <a:pt x="2010" y="1"/>
                    <a:pt x="1635" y="51"/>
                    <a:pt x="1268" y="155"/>
                  </a:cubicBezTo>
                  <a:lnTo>
                    <a:pt x="1" y="489"/>
                  </a:lnTo>
                  <a:lnTo>
                    <a:pt x="1" y="489"/>
                  </a:lnTo>
                  <a:lnTo>
                    <a:pt x="3537" y="155"/>
                  </a:lnTo>
                  <a:lnTo>
                    <a:pt x="3403" y="122"/>
                  </a:lnTo>
                  <a:cubicBezTo>
                    <a:pt x="3069" y="42"/>
                    <a:pt x="2727" y="1"/>
                    <a:pt x="23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g1b6709e4d29_3_40"/>
            <p:cNvSpPr/>
            <p:nvPr/>
          </p:nvSpPr>
          <p:spPr>
            <a:xfrm>
              <a:off x="4392475" y="3378700"/>
              <a:ext cx="409475" cy="782250"/>
            </a:xfrm>
            <a:custGeom>
              <a:rect b="b" l="l" r="r" t="t"/>
              <a:pathLst>
                <a:path extrusionOk="0" h="31290" w="16379">
                  <a:moveTo>
                    <a:pt x="8440" y="0"/>
                  </a:moveTo>
                  <a:cubicBezTo>
                    <a:pt x="6872" y="1535"/>
                    <a:pt x="5738" y="3469"/>
                    <a:pt x="5171" y="5571"/>
                  </a:cubicBezTo>
                  <a:lnTo>
                    <a:pt x="4504" y="8039"/>
                  </a:lnTo>
                  <a:lnTo>
                    <a:pt x="8273" y="23184"/>
                  </a:lnTo>
                  <a:lnTo>
                    <a:pt x="0" y="23217"/>
                  </a:lnTo>
                  <a:cubicBezTo>
                    <a:pt x="1068" y="23350"/>
                    <a:pt x="2135" y="24918"/>
                    <a:pt x="2436" y="26920"/>
                  </a:cubicBezTo>
                  <a:cubicBezTo>
                    <a:pt x="2769" y="29154"/>
                    <a:pt x="2069" y="31123"/>
                    <a:pt x="868" y="31289"/>
                  </a:cubicBezTo>
                  <a:lnTo>
                    <a:pt x="11609" y="29988"/>
                  </a:lnTo>
                  <a:cubicBezTo>
                    <a:pt x="14444" y="29621"/>
                    <a:pt x="16379" y="26920"/>
                    <a:pt x="15778" y="24118"/>
                  </a:cubicBezTo>
                  <a:lnTo>
                    <a:pt x="11142" y="2736"/>
                  </a:lnTo>
                  <a:cubicBezTo>
                    <a:pt x="10842" y="1368"/>
                    <a:pt x="9774" y="300"/>
                    <a:pt x="844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g1b6709e4d29_3_40"/>
            <p:cNvSpPr/>
            <p:nvPr/>
          </p:nvSpPr>
          <p:spPr>
            <a:xfrm>
              <a:off x="4599300" y="3928800"/>
              <a:ext cx="135950" cy="29500"/>
            </a:xfrm>
            <a:custGeom>
              <a:rect b="b" l="l" r="r" t="t"/>
              <a:pathLst>
                <a:path extrusionOk="0" h="1180" w="5438">
                  <a:moveTo>
                    <a:pt x="2511" y="1"/>
                  </a:moveTo>
                  <a:cubicBezTo>
                    <a:pt x="1568" y="1"/>
                    <a:pt x="647" y="407"/>
                    <a:pt x="0" y="1180"/>
                  </a:cubicBezTo>
                  <a:lnTo>
                    <a:pt x="5437" y="1180"/>
                  </a:lnTo>
                  <a:lnTo>
                    <a:pt x="4170" y="446"/>
                  </a:lnTo>
                  <a:cubicBezTo>
                    <a:pt x="3645" y="146"/>
                    <a:pt x="3074" y="1"/>
                    <a:pt x="25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g1b6709e4d29_3_40"/>
            <p:cNvSpPr/>
            <p:nvPr/>
          </p:nvSpPr>
          <p:spPr>
            <a:xfrm>
              <a:off x="4517575" y="3411225"/>
              <a:ext cx="107600" cy="164300"/>
            </a:xfrm>
            <a:custGeom>
              <a:rect b="b" l="l" r="r" t="t"/>
              <a:pathLst>
                <a:path extrusionOk="0" h="6572" w="4304">
                  <a:moveTo>
                    <a:pt x="4303" y="0"/>
                  </a:moveTo>
                  <a:lnTo>
                    <a:pt x="4303" y="0"/>
                  </a:lnTo>
                  <a:cubicBezTo>
                    <a:pt x="3803" y="267"/>
                    <a:pt x="3269" y="634"/>
                    <a:pt x="2769" y="1101"/>
                  </a:cubicBezTo>
                  <a:cubicBezTo>
                    <a:pt x="2235" y="1568"/>
                    <a:pt x="1735" y="2135"/>
                    <a:pt x="1334" y="2769"/>
                  </a:cubicBezTo>
                  <a:cubicBezTo>
                    <a:pt x="934" y="3369"/>
                    <a:pt x="600" y="4036"/>
                    <a:pt x="367" y="4704"/>
                  </a:cubicBezTo>
                  <a:cubicBezTo>
                    <a:pt x="167" y="5371"/>
                    <a:pt x="33" y="6004"/>
                    <a:pt x="0" y="6572"/>
                  </a:cubicBezTo>
                  <a:cubicBezTo>
                    <a:pt x="167" y="6038"/>
                    <a:pt x="367" y="5437"/>
                    <a:pt x="667" y="4804"/>
                  </a:cubicBezTo>
                  <a:cubicBezTo>
                    <a:pt x="934" y="4203"/>
                    <a:pt x="1268" y="3569"/>
                    <a:pt x="1668" y="2969"/>
                  </a:cubicBezTo>
                  <a:cubicBezTo>
                    <a:pt x="2068" y="2369"/>
                    <a:pt x="2502" y="1801"/>
                    <a:pt x="2969" y="1301"/>
                  </a:cubicBezTo>
                  <a:cubicBezTo>
                    <a:pt x="3402" y="801"/>
                    <a:pt x="3869" y="367"/>
                    <a:pt x="43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g1b6709e4d29_3_40"/>
            <p:cNvSpPr/>
            <p:nvPr/>
          </p:nvSpPr>
          <p:spPr>
            <a:xfrm>
              <a:off x="4519225" y="3495450"/>
              <a:ext cx="89250" cy="79250"/>
            </a:xfrm>
            <a:custGeom>
              <a:rect b="b" l="l" r="r" t="t"/>
              <a:pathLst>
                <a:path extrusionOk="0" h="3170" w="3570">
                  <a:moveTo>
                    <a:pt x="3570" y="0"/>
                  </a:moveTo>
                  <a:cubicBezTo>
                    <a:pt x="2903" y="134"/>
                    <a:pt x="2069" y="567"/>
                    <a:pt x="1402" y="1168"/>
                  </a:cubicBezTo>
                  <a:cubicBezTo>
                    <a:pt x="735" y="1768"/>
                    <a:pt x="234" y="2535"/>
                    <a:pt x="1" y="3169"/>
                  </a:cubicBezTo>
                  <a:cubicBezTo>
                    <a:pt x="468" y="2669"/>
                    <a:pt x="1035" y="2035"/>
                    <a:pt x="1669" y="1468"/>
                  </a:cubicBezTo>
                  <a:cubicBezTo>
                    <a:pt x="2302" y="901"/>
                    <a:pt x="3003" y="401"/>
                    <a:pt x="35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g1b6709e4d29_3_40"/>
            <p:cNvSpPr/>
            <p:nvPr/>
          </p:nvSpPr>
          <p:spPr>
            <a:xfrm>
              <a:off x="4601800" y="3670575"/>
              <a:ext cx="67575" cy="232675"/>
            </a:xfrm>
            <a:custGeom>
              <a:rect b="b" l="l" r="r" t="t"/>
              <a:pathLst>
                <a:path extrusionOk="0" h="9307" w="2703">
                  <a:moveTo>
                    <a:pt x="2702" y="0"/>
                  </a:moveTo>
                  <a:lnTo>
                    <a:pt x="2702" y="0"/>
                  </a:lnTo>
                  <a:cubicBezTo>
                    <a:pt x="1968" y="1134"/>
                    <a:pt x="1201" y="2736"/>
                    <a:pt x="734" y="4470"/>
                  </a:cubicBezTo>
                  <a:cubicBezTo>
                    <a:pt x="234" y="6171"/>
                    <a:pt x="0" y="7973"/>
                    <a:pt x="0" y="9307"/>
                  </a:cubicBezTo>
                  <a:cubicBezTo>
                    <a:pt x="300" y="8006"/>
                    <a:pt x="701" y="6271"/>
                    <a:pt x="1201" y="4604"/>
                  </a:cubicBezTo>
                  <a:cubicBezTo>
                    <a:pt x="1668" y="2902"/>
                    <a:pt x="2268" y="1268"/>
                    <a:pt x="27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g1b6709e4d29_3_40"/>
            <p:cNvSpPr/>
            <p:nvPr/>
          </p:nvSpPr>
          <p:spPr>
            <a:xfrm>
              <a:off x="4582600" y="3642225"/>
              <a:ext cx="15875" cy="217675"/>
            </a:xfrm>
            <a:custGeom>
              <a:rect b="b" l="l" r="r" t="t"/>
              <a:pathLst>
                <a:path extrusionOk="0" h="8707" w="635">
                  <a:moveTo>
                    <a:pt x="635" y="0"/>
                  </a:moveTo>
                  <a:lnTo>
                    <a:pt x="635" y="0"/>
                  </a:lnTo>
                  <a:cubicBezTo>
                    <a:pt x="301" y="1168"/>
                    <a:pt x="34" y="2735"/>
                    <a:pt x="34" y="4337"/>
                  </a:cubicBezTo>
                  <a:cubicBezTo>
                    <a:pt x="1" y="5938"/>
                    <a:pt x="201" y="7539"/>
                    <a:pt x="535" y="8706"/>
                  </a:cubicBezTo>
                  <a:cubicBezTo>
                    <a:pt x="501" y="7472"/>
                    <a:pt x="435" y="5904"/>
                    <a:pt x="468" y="4337"/>
                  </a:cubicBezTo>
                  <a:cubicBezTo>
                    <a:pt x="468" y="2769"/>
                    <a:pt x="568" y="1201"/>
                    <a:pt x="6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g1b6709e4d29_3_40"/>
            <p:cNvSpPr/>
            <p:nvPr/>
          </p:nvSpPr>
          <p:spPr>
            <a:xfrm>
              <a:off x="3386750" y="3999975"/>
              <a:ext cx="87600" cy="40875"/>
            </a:xfrm>
            <a:custGeom>
              <a:rect b="b" l="l" r="r" t="t"/>
              <a:pathLst>
                <a:path extrusionOk="0" h="1635" w="3504">
                  <a:moveTo>
                    <a:pt x="468" y="0"/>
                  </a:moveTo>
                  <a:lnTo>
                    <a:pt x="468" y="0"/>
                  </a:lnTo>
                  <a:cubicBezTo>
                    <a:pt x="201" y="134"/>
                    <a:pt x="1" y="401"/>
                    <a:pt x="1" y="734"/>
                  </a:cubicBezTo>
                  <a:cubicBezTo>
                    <a:pt x="1" y="1201"/>
                    <a:pt x="368" y="1568"/>
                    <a:pt x="801" y="1568"/>
                  </a:cubicBezTo>
                  <a:lnTo>
                    <a:pt x="2002" y="1635"/>
                  </a:lnTo>
                  <a:lnTo>
                    <a:pt x="2970" y="1568"/>
                  </a:lnTo>
                  <a:cubicBezTo>
                    <a:pt x="3270" y="1535"/>
                    <a:pt x="3503" y="1301"/>
                    <a:pt x="3503" y="1001"/>
                  </a:cubicBezTo>
                  <a:lnTo>
                    <a:pt x="3503" y="1001"/>
                  </a:lnTo>
                  <a:cubicBezTo>
                    <a:pt x="3403" y="1068"/>
                    <a:pt x="3270" y="1168"/>
                    <a:pt x="3136" y="1201"/>
                  </a:cubicBezTo>
                  <a:cubicBezTo>
                    <a:pt x="2955" y="1282"/>
                    <a:pt x="2748" y="1326"/>
                    <a:pt x="2547" y="1326"/>
                  </a:cubicBezTo>
                  <a:cubicBezTo>
                    <a:pt x="2416" y="1326"/>
                    <a:pt x="2287" y="1307"/>
                    <a:pt x="2169" y="1268"/>
                  </a:cubicBezTo>
                  <a:cubicBezTo>
                    <a:pt x="2202" y="1001"/>
                    <a:pt x="2169" y="701"/>
                    <a:pt x="2069" y="401"/>
                  </a:cubicBezTo>
                  <a:cubicBezTo>
                    <a:pt x="1935" y="668"/>
                    <a:pt x="1835" y="968"/>
                    <a:pt x="1869" y="1268"/>
                  </a:cubicBezTo>
                  <a:cubicBezTo>
                    <a:pt x="1502" y="1235"/>
                    <a:pt x="1068" y="1201"/>
                    <a:pt x="701" y="1168"/>
                  </a:cubicBezTo>
                  <a:cubicBezTo>
                    <a:pt x="635" y="1101"/>
                    <a:pt x="601" y="1068"/>
                    <a:pt x="568" y="968"/>
                  </a:cubicBezTo>
                  <a:cubicBezTo>
                    <a:pt x="434" y="668"/>
                    <a:pt x="401" y="334"/>
                    <a:pt x="4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g1b6709e4d29_3_40"/>
            <p:cNvSpPr/>
            <p:nvPr/>
          </p:nvSpPr>
          <p:spPr>
            <a:xfrm>
              <a:off x="3396775" y="3997975"/>
              <a:ext cx="77575" cy="35175"/>
            </a:xfrm>
            <a:custGeom>
              <a:rect b="b" l="l" r="r" t="t"/>
              <a:pathLst>
                <a:path extrusionOk="0" h="1407" w="3103">
                  <a:moveTo>
                    <a:pt x="433" y="1"/>
                  </a:moveTo>
                  <a:cubicBezTo>
                    <a:pt x="311" y="1"/>
                    <a:pt x="189" y="32"/>
                    <a:pt x="67" y="80"/>
                  </a:cubicBezTo>
                  <a:cubicBezTo>
                    <a:pt x="0" y="414"/>
                    <a:pt x="33" y="748"/>
                    <a:pt x="167" y="1048"/>
                  </a:cubicBezTo>
                  <a:cubicBezTo>
                    <a:pt x="200" y="1148"/>
                    <a:pt x="234" y="1181"/>
                    <a:pt x="300" y="1248"/>
                  </a:cubicBezTo>
                  <a:cubicBezTo>
                    <a:pt x="667" y="1281"/>
                    <a:pt x="1101" y="1315"/>
                    <a:pt x="1468" y="1348"/>
                  </a:cubicBezTo>
                  <a:cubicBezTo>
                    <a:pt x="1434" y="1048"/>
                    <a:pt x="1534" y="748"/>
                    <a:pt x="1668" y="481"/>
                  </a:cubicBezTo>
                  <a:cubicBezTo>
                    <a:pt x="1768" y="781"/>
                    <a:pt x="1801" y="1081"/>
                    <a:pt x="1768" y="1348"/>
                  </a:cubicBezTo>
                  <a:cubicBezTo>
                    <a:pt x="1886" y="1387"/>
                    <a:pt x="2015" y="1406"/>
                    <a:pt x="2146" y="1406"/>
                  </a:cubicBezTo>
                  <a:cubicBezTo>
                    <a:pt x="2347" y="1406"/>
                    <a:pt x="2554" y="1362"/>
                    <a:pt x="2735" y="1281"/>
                  </a:cubicBezTo>
                  <a:cubicBezTo>
                    <a:pt x="2869" y="1248"/>
                    <a:pt x="3002" y="1148"/>
                    <a:pt x="3102" y="1081"/>
                  </a:cubicBezTo>
                  <a:cubicBezTo>
                    <a:pt x="3102" y="1081"/>
                    <a:pt x="3102" y="1048"/>
                    <a:pt x="3102" y="1048"/>
                  </a:cubicBezTo>
                  <a:cubicBezTo>
                    <a:pt x="3102" y="814"/>
                    <a:pt x="2935" y="581"/>
                    <a:pt x="2702" y="514"/>
                  </a:cubicBezTo>
                  <a:lnTo>
                    <a:pt x="1901" y="214"/>
                  </a:lnTo>
                  <a:lnTo>
                    <a:pt x="567" y="14"/>
                  </a:lnTo>
                  <a:cubicBezTo>
                    <a:pt x="522" y="5"/>
                    <a:pt x="478" y="1"/>
                    <a:pt x="43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g1b6709e4d29_3_40"/>
            <p:cNvSpPr/>
            <p:nvPr/>
          </p:nvSpPr>
          <p:spPr>
            <a:xfrm>
              <a:off x="3406775" y="4039175"/>
              <a:ext cx="68400" cy="33050"/>
            </a:xfrm>
            <a:custGeom>
              <a:rect b="b" l="l" r="r" t="t"/>
              <a:pathLst>
                <a:path extrusionOk="0" h="1322" w="2736">
                  <a:moveTo>
                    <a:pt x="0" y="0"/>
                  </a:moveTo>
                  <a:lnTo>
                    <a:pt x="0" y="434"/>
                  </a:lnTo>
                  <a:cubicBezTo>
                    <a:pt x="0" y="667"/>
                    <a:pt x="67" y="901"/>
                    <a:pt x="200" y="1101"/>
                  </a:cubicBezTo>
                  <a:cubicBezTo>
                    <a:pt x="541" y="1232"/>
                    <a:pt x="903" y="1322"/>
                    <a:pt x="1253" y="1322"/>
                  </a:cubicBezTo>
                  <a:cubicBezTo>
                    <a:pt x="1348" y="1322"/>
                    <a:pt x="1442" y="1315"/>
                    <a:pt x="1535" y="1301"/>
                  </a:cubicBezTo>
                  <a:cubicBezTo>
                    <a:pt x="1435" y="1001"/>
                    <a:pt x="1401" y="667"/>
                    <a:pt x="1435" y="367"/>
                  </a:cubicBezTo>
                  <a:lnTo>
                    <a:pt x="1435" y="367"/>
                  </a:lnTo>
                  <a:cubicBezTo>
                    <a:pt x="1601" y="601"/>
                    <a:pt x="1735" y="934"/>
                    <a:pt x="1768" y="1201"/>
                  </a:cubicBezTo>
                  <a:cubicBezTo>
                    <a:pt x="2102" y="1168"/>
                    <a:pt x="2369" y="1001"/>
                    <a:pt x="2602" y="801"/>
                  </a:cubicBezTo>
                  <a:cubicBezTo>
                    <a:pt x="2636" y="734"/>
                    <a:pt x="2669" y="701"/>
                    <a:pt x="2702" y="667"/>
                  </a:cubicBezTo>
                  <a:cubicBezTo>
                    <a:pt x="2736" y="567"/>
                    <a:pt x="2702" y="467"/>
                    <a:pt x="2636" y="367"/>
                  </a:cubicBezTo>
                  <a:cubicBezTo>
                    <a:pt x="2535" y="167"/>
                    <a:pt x="2369" y="67"/>
                    <a:pt x="2169" y="67"/>
                  </a:cubicBezTo>
                  <a:lnTo>
                    <a:pt x="1201" y="67"/>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g1b6709e4d29_3_40"/>
            <p:cNvSpPr/>
            <p:nvPr/>
          </p:nvSpPr>
          <p:spPr>
            <a:xfrm>
              <a:off x="3411775" y="4048350"/>
              <a:ext cx="63400" cy="30325"/>
            </a:xfrm>
            <a:custGeom>
              <a:rect b="b" l="l" r="r" t="t"/>
              <a:pathLst>
                <a:path extrusionOk="0" h="1213" w="2536">
                  <a:moveTo>
                    <a:pt x="1235" y="0"/>
                  </a:moveTo>
                  <a:lnTo>
                    <a:pt x="1235" y="0"/>
                  </a:lnTo>
                  <a:cubicBezTo>
                    <a:pt x="1201" y="300"/>
                    <a:pt x="1235" y="634"/>
                    <a:pt x="1335" y="934"/>
                  </a:cubicBezTo>
                  <a:cubicBezTo>
                    <a:pt x="1242" y="948"/>
                    <a:pt x="1148" y="955"/>
                    <a:pt x="1053" y="955"/>
                  </a:cubicBezTo>
                  <a:cubicBezTo>
                    <a:pt x="703" y="955"/>
                    <a:pt x="341" y="865"/>
                    <a:pt x="0" y="734"/>
                  </a:cubicBezTo>
                  <a:lnTo>
                    <a:pt x="0" y="734"/>
                  </a:lnTo>
                  <a:cubicBezTo>
                    <a:pt x="167" y="934"/>
                    <a:pt x="401" y="1068"/>
                    <a:pt x="668" y="1134"/>
                  </a:cubicBezTo>
                  <a:lnTo>
                    <a:pt x="901" y="1201"/>
                  </a:lnTo>
                  <a:cubicBezTo>
                    <a:pt x="969" y="1208"/>
                    <a:pt x="1036" y="1213"/>
                    <a:pt x="1103" y="1213"/>
                  </a:cubicBezTo>
                  <a:cubicBezTo>
                    <a:pt x="1333" y="1213"/>
                    <a:pt x="1554" y="1163"/>
                    <a:pt x="1735" y="1034"/>
                  </a:cubicBezTo>
                  <a:lnTo>
                    <a:pt x="2235" y="734"/>
                  </a:lnTo>
                  <a:cubicBezTo>
                    <a:pt x="2402" y="634"/>
                    <a:pt x="2502" y="467"/>
                    <a:pt x="2536" y="300"/>
                  </a:cubicBezTo>
                  <a:lnTo>
                    <a:pt x="2536" y="300"/>
                  </a:lnTo>
                  <a:cubicBezTo>
                    <a:pt x="2469" y="334"/>
                    <a:pt x="2436" y="367"/>
                    <a:pt x="2402" y="434"/>
                  </a:cubicBezTo>
                  <a:cubicBezTo>
                    <a:pt x="2169" y="634"/>
                    <a:pt x="1902" y="801"/>
                    <a:pt x="1568" y="834"/>
                  </a:cubicBezTo>
                  <a:cubicBezTo>
                    <a:pt x="1535" y="567"/>
                    <a:pt x="1401" y="234"/>
                    <a:pt x="12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g1b6709e4d29_3_40"/>
            <p:cNvSpPr/>
            <p:nvPr/>
          </p:nvSpPr>
          <p:spPr>
            <a:xfrm>
              <a:off x="3360900" y="3941600"/>
              <a:ext cx="101775" cy="67625"/>
            </a:xfrm>
            <a:custGeom>
              <a:rect b="b" l="l" r="r" t="t"/>
              <a:pathLst>
                <a:path extrusionOk="0" h="2705" w="4071">
                  <a:moveTo>
                    <a:pt x="234" y="0"/>
                  </a:moveTo>
                  <a:lnTo>
                    <a:pt x="234" y="0"/>
                  </a:lnTo>
                  <a:cubicBezTo>
                    <a:pt x="134" y="100"/>
                    <a:pt x="67" y="201"/>
                    <a:pt x="34" y="334"/>
                  </a:cubicBezTo>
                  <a:cubicBezTo>
                    <a:pt x="1" y="634"/>
                    <a:pt x="134" y="934"/>
                    <a:pt x="401" y="1101"/>
                  </a:cubicBezTo>
                  <a:lnTo>
                    <a:pt x="3003" y="2602"/>
                  </a:lnTo>
                  <a:cubicBezTo>
                    <a:pt x="3130" y="2672"/>
                    <a:pt x="3265" y="2705"/>
                    <a:pt x="3396" y="2705"/>
                  </a:cubicBezTo>
                  <a:cubicBezTo>
                    <a:pt x="3642" y="2705"/>
                    <a:pt x="3873" y="2587"/>
                    <a:pt x="4004" y="2369"/>
                  </a:cubicBezTo>
                  <a:cubicBezTo>
                    <a:pt x="4037" y="2302"/>
                    <a:pt x="4070" y="2269"/>
                    <a:pt x="4070" y="2202"/>
                  </a:cubicBezTo>
                  <a:lnTo>
                    <a:pt x="4070" y="2202"/>
                  </a:lnTo>
                  <a:cubicBezTo>
                    <a:pt x="3970" y="2302"/>
                    <a:pt x="3837" y="2335"/>
                    <a:pt x="3703" y="2369"/>
                  </a:cubicBezTo>
                  <a:cubicBezTo>
                    <a:pt x="3653" y="2377"/>
                    <a:pt x="3601" y="2381"/>
                    <a:pt x="3548" y="2381"/>
                  </a:cubicBezTo>
                  <a:cubicBezTo>
                    <a:pt x="3389" y="2381"/>
                    <a:pt x="3220" y="2344"/>
                    <a:pt x="3070" y="2269"/>
                  </a:cubicBezTo>
                  <a:cubicBezTo>
                    <a:pt x="2869" y="2169"/>
                    <a:pt x="2669" y="2035"/>
                    <a:pt x="2469" y="1902"/>
                  </a:cubicBezTo>
                  <a:cubicBezTo>
                    <a:pt x="2569" y="1668"/>
                    <a:pt x="2669" y="1401"/>
                    <a:pt x="2669" y="1135"/>
                  </a:cubicBezTo>
                  <a:lnTo>
                    <a:pt x="2669" y="1135"/>
                  </a:lnTo>
                  <a:cubicBezTo>
                    <a:pt x="2469" y="1301"/>
                    <a:pt x="2336" y="1535"/>
                    <a:pt x="2236" y="1768"/>
                  </a:cubicBezTo>
                  <a:lnTo>
                    <a:pt x="835" y="1001"/>
                  </a:lnTo>
                  <a:cubicBezTo>
                    <a:pt x="935" y="768"/>
                    <a:pt x="1001" y="534"/>
                    <a:pt x="1068" y="301"/>
                  </a:cubicBezTo>
                  <a:lnTo>
                    <a:pt x="1068" y="301"/>
                  </a:lnTo>
                  <a:cubicBezTo>
                    <a:pt x="868" y="434"/>
                    <a:pt x="735" y="668"/>
                    <a:pt x="634" y="901"/>
                  </a:cubicBezTo>
                  <a:cubicBezTo>
                    <a:pt x="468" y="768"/>
                    <a:pt x="334" y="567"/>
                    <a:pt x="268" y="367"/>
                  </a:cubicBezTo>
                  <a:cubicBezTo>
                    <a:pt x="234" y="234"/>
                    <a:pt x="201" y="134"/>
                    <a:pt x="2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g1b6709e4d29_3_40"/>
            <p:cNvSpPr/>
            <p:nvPr/>
          </p:nvSpPr>
          <p:spPr>
            <a:xfrm>
              <a:off x="3365900" y="3935725"/>
              <a:ext cx="100100" cy="65425"/>
            </a:xfrm>
            <a:custGeom>
              <a:rect b="b" l="l" r="r" t="t"/>
              <a:pathLst>
                <a:path extrusionOk="0" h="2617" w="4004">
                  <a:moveTo>
                    <a:pt x="554" y="1"/>
                  </a:moveTo>
                  <a:cubicBezTo>
                    <a:pt x="355" y="1"/>
                    <a:pt x="166" y="82"/>
                    <a:pt x="34" y="235"/>
                  </a:cubicBezTo>
                  <a:cubicBezTo>
                    <a:pt x="1" y="369"/>
                    <a:pt x="34" y="469"/>
                    <a:pt x="68" y="602"/>
                  </a:cubicBezTo>
                  <a:cubicBezTo>
                    <a:pt x="134" y="802"/>
                    <a:pt x="268" y="1003"/>
                    <a:pt x="434" y="1136"/>
                  </a:cubicBezTo>
                  <a:cubicBezTo>
                    <a:pt x="535" y="903"/>
                    <a:pt x="668" y="669"/>
                    <a:pt x="868" y="536"/>
                  </a:cubicBezTo>
                  <a:lnTo>
                    <a:pt x="868" y="536"/>
                  </a:lnTo>
                  <a:cubicBezTo>
                    <a:pt x="801" y="769"/>
                    <a:pt x="735" y="1003"/>
                    <a:pt x="635" y="1236"/>
                  </a:cubicBezTo>
                  <a:lnTo>
                    <a:pt x="2036" y="2003"/>
                  </a:lnTo>
                  <a:cubicBezTo>
                    <a:pt x="2136" y="1770"/>
                    <a:pt x="2269" y="1536"/>
                    <a:pt x="2469" y="1370"/>
                  </a:cubicBezTo>
                  <a:lnTo>
                    <a:pt x="2469" y="1370"/>
                  </a:lnTo>
                  <a:cubicBezTo>
                    <a:pt x="2469" y="1636"/>
                    <a:pt x="2369" y="1903"/>
                    <a:pt x="2269" y="2137"/>
                  </a:cubicBezTo>
                  <a:cubicBezTo>
                    <a:pt x="2469" y="2270"/>
                    <a:pt x="2669" y="2404"/>
                    <a:pt x="2870" y="2504"/>
                  </a:cubicBezTo>
                  <a:cubicBezTo>
                    <a:pt x="3020" y="2579"/>
                    <a:pt x="3189" y="2616"/>
                    <a:pt x="3348" y="2616"/>
                  </a:cubicBezTo>
                  <a:cubicBezTo>
                    <a:pt x="3401" y="2616"/>
                    <a:pt x="3453" y="2612"/>
                    <a:pt x="3503" y="2604"/>
                  </a:cubicBezTo>
                  <a:cubicBezTo>
                    <a:pt x="3637" y="2570"/>
                    <a:pt x="3770" y="2537"/>
                    <a:pt x="3870" y="2437"/>
                  </a:cubicBezTo>
                  <a:cubicBezTo>
                    <a:pt x="4004" y="2103"/>
                    <a:pt x="3837" y="1736"/>
                    <a:pt x="3537" y="1536"/>
                  </a:cubicBezTo>
                  <a:lnTo>
                    <a:pt x="868" y="69"/>
                  </a:lnTo>
                  <a:cubicBezTo>
                    <a:pt x="765" y="23"/>
                    <a:pt x="658" y="1"/>
                    <a:pt x="5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g1b6709e4d29_3_40"/>
            <p:cNvSpPr/>
            <p:nvPr/>
          </p:nvSpPr>
          <p:spPr>
            <a:xfrm>
              <a:off x="3415950" y="3873225"/>
              <a:ext cx="59225" cy="87875"/>
            </a:xfrm>
            <a:custGeom>
              <a:rect b="b" l="l" r="r" t="t"/>
              <a:pathLst>
                <a:path extrusionOk="0" h="3515" w="2369">
                  <a:moveTo>
                    <a:pt x="901" y="0"/>
                  </a:moveTo>
                  <a:cubicBezTo>
                    <a:pt x="601" y="0"/>
                    <a:pt x="300" y="167"/>
                    <a:pt x="134" y="434"/>
                  </a:cubicBezTo>
                  <a:cubicBezTo>
                    <a:pt x="0" y="701"/>
                    <a:pt x="0" y="1068"/>
                    <a:pt x="167" y="1334"/>
                  </a:cubicBezTo>
                  <a:lnTo>
                    <a:pt x="1301" y="3136"/>
                  </a:lnTo>
                  <a:cubicBezTo>
                    <a:pt x="1439" y="3388"/>
                    <a:pt x="1703" y="3514"/>
                    <a:pt x="1973" y="3514"/>
                  </a:cubicBezTo>
                  <a:cubicBezTo>
                    <a:pt x="2096" y="3514"/>
                    <a:pt x="2221" y="3488"/>
                    <a:pt x="2335" y="3436"/>
                  </a:cubicBezTo>
                  <a:cubicBezTo>
                    <a:pt x="2369" y="3403"/>
                    <a:pt x="2369" y="3403"/>
                    <a:pt x="2369" y="3403"/>
                  </a:cubicBezTo>
                  <a:cubicBezTo>
                    <a:pt x="2369" y="3403"/>
                    <a:pt x="2369" y="3403"/>
                    <a:pt x="2369" y="3369"/>
                  </a:cubicBezTo>
                  <a:cubicBezTo>
                    <a:pt x="2068" y="3336"/>
                    <a:pt x="1802" y="3136"/>
                    <a:pt x="1568" y="2902"/>
                  </a:cubicBezTo>
                  <a:cubicBezTo>
                    <a:pt x="1368" y="2702"/>
                    <a:pt x="1201" y="2435"/>
                    <a:pt x="1034" y="2168"/>
                  </a:cubicBezTo>
                  <a:cubicBezTo>
                    <a:pt x="934" y="1968"/>
                    <a:pt x="834" y="1801"/>
                    <a:pt x="701" y="1601"/>
                  </a:cubicBezTo>
                  <a:cubicBezTo>
                    <a:pt x="601" y="1434"/>
                    <a:pt x="467" y="1234"/>
                    <a:pt x="434" y="1034"/>
                  </a:cubicBezTo>
                  <a:cubicBezTo>
                    <a:pt x="434" y="801"/>
                    <a:pt x="501" y="567"/>
                    <a:pt x="601" y="400"/>
                  </a:cubicBezTo>
                  <a:cubicBezTo>
                    <a:pt x="701" y="234"/>
                    <a:pt x="801" y="100"/>
                    <a:pt x="9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g1b6709e4d29_3_40"/>
            <p:cNvSpPr/>
            <p:nvPr/>
          </p:nvSpPr>
          <p:spPr>
            <a:xfrm>
              <a:off x="3426775" y="3873225"/>
              <a:ext cx="60075" cy="85075"/>
            </a:xfrm>
            <a:custGeom>
              <a:rect b="b" l="l" r="r" t="t"/>
              <a:pathLst>
                <a:path extrusionOk="0" h="3403" w="2403">
                  <a:moveTo>
                    <a:pt x="468" y="0"/>
                  </a:moveTo>
                  <a:cubicBezTo>
                    <a:pt x="368" y="100"/>
                    <a:pt x="268" y="234"/>
                    <a:pt x="168" y="400"/>
                  </a:cubicBezTo>
                  <a:cubicBezTo>
                    <a:pt x="68" y="567"/>
                    <a:pt x="1" y="801"/>
                    <a:pt x="34" y="1034"/>
                  </a:cubicBezTo>
                  <a:cubicBezTo>
                    <a:pt x="34" y="1234"/>
                    <a:pt x="168" y="1434"/>
                    <a:pt x="268" y="1601"/>
                  </a:cubicBezTo>
                  <a:cubicBezTo>
                    <a:pt x="368" y="1801"/>
                    <a:pt x="501" y="1968"/>
                    <a:pt x="601" y="2168"/>
                  </a:cubicBezTo>
                  <a:cubicBezTo>
                    <a:pt x="768" y="2435"/>
                    <a:pt x="935" y="2702"/>
                    <a:pt x="1135" y="2902"/>
                  </a:cubicBezTo>
                  <a:cubicBezTo>
                    <a:pt x="1369" y="3136"/>
                    <a:pt x="1635" y="3336"/>
                    <a:pt x="1936" y="3369"/>
                  </a:cubicBezTo>
                  <a:cubicBezTo>
                    <a:pt x="1936" y="3403"/>
                    <a:pt x="1936" y="3403"/>
                    <a:pt x="1936" y="3403"/>
                  </a:cubicBezTo>
                  <a:cubicBezTo>
                    <a:pt x="2269" y="3169"/>
                    <a:pt x="2403" y="2769"/>
                    <a:pt x="2269" y="2402"/>
                  </a:cubicBezTo>
                  <a:lnTo>
                    <a:pt x="1502" y="534"/>
                  </a:lnTo>
                  <a:cubicBezTo>
                    <a:pt x="1369" y="200"/>
                    <a:pt x="1035" y="0"/>
                    <a:pt x="7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g1b6709e4d29_3_40"/>
            <p:cNvSpPr/>
            <p:nvPr/>
          </p:nvSpPr>
          <p:spPr>
            <a:xfrm>
              <a:off x="4199000" y="3608025"/>
              <a:ext cx="155150" cy="16225"/>
            </a:xfrm>
            <a:custGeom>
              <a:rect b="b" l="l" r="r" t="t"/>
              <a:pathLst>
                <a:path extrusionOk="0" h="649" w="6206">
                  <a:moveTo>
                    <a:pt x="1" y="0"/>
                  </a:moveTo>
                  <a:cubicBezTo>
                    <a:pt x="1" y="101"/>
                    <a:pt x="1" y="234"/>
                    <a:pt x="1" y="334"/>
                  </a:cubicBezTo>
                  <a:cubicBezTo>
                    <a:pt x="701" y="467"/>
                    <a:pt x="1435" y="601"/>
                    <a:pt x="2202" y="634"/>
                  </a:cubicBezTo>
                  <a:cubicBezTo>
                    <a:pt x="2416" y="644"/>
                    <a:pt x="2630" y="649"/>
                    <a:pt x="2841" y="649"/>
                  </a:cubicBezTo>
                  <a:cubicBezTo>
                    <a:pt x="4049" y="649"/>
                    <a:pt x="5207" y="494"/>
                    <a:pt x="6172" y="267"/>
                  </a:cubicBezTo>
                  <a:cubicBezTo>
                    <a:pt x="6172" y="234"/>
                    <a:pt x="6205" y="201"/>
                    <a:pt x="6205" y="167"/>
                  </a:cubicBezTo>
                  <a:lnTo>
                    <a:pt x="6205" y="167"/>
                  </a:lnTo>
                  <a:cubicBezTo>
                    <a:pt x="5565" y="204"/>
                    <a:pt x="4854" y="230"/>
                    <a:pt x="4111" y="230"/>
                  </a:cubicBezTo>
                  <a:cubicBezTo>
                    <a:pt x="3500" y="230"/>
                    <a:pt x="2868" y="212"/>
                    <a:pt x="2236" y="167"/>
                  </a:cubicBezTo>
                  <a:cubicBezTo>
                    <a:pt x="1468" y="134"/>
                    <a:pt x="701" y="67"/>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g1b6709e4d29_3_40"/>
            <p:cNvSpPr/>
            <p:nvPr/>
          </p:nvSpPr>
          <p:spPr>
            <a:xfrm>
              <a:off x="4248200" y="3719775"/>
              <a:ext cx="54225" cy="100925"/>
            </a:xfrm>
            <a:custGeom>
              <a:rect b="b" l="l" r="r" t="t"/>
              <a:pathLst>
                <a:path extrusionOk="0" h="4037" w="2169">
                  <a:moveTo>
                    <a:pt x="1" y="0"/>
                  </a:moveTo>
                  <a:cubicBezTo>
                    <a:pt x="1" y="434"/>
                    <a:pt x="101" y="934"/>
                    <a:pt x="234" y="1435"/>
                  </a:cubicBezTo>
                  <a:cubicBezTo>
                    <a:pt x="401" y="1935"/>
                    <a:pt x="668" y="2435"/>
                    <a:pt x="968" y="2902"/>
                  </a:cubicBezTo>
                  <a:cubicBezTo>
                    <a:pt x="1268" y="3336"/>
                    <a:pt x="1635" y="3703"/>
                    <a:pt x="2002" y="4037"/>
                  </a:cubicBezTo>
                  <a:lnTo>
                    <a:pt x="2169" y="3570"/>
                  </a:lnTo>
                  <a:cubicBezTo>
                    <a:pt x="1902" y="3269"/>
                    <a:pt x="1635" y="2936"/>
                    <a:pt x="1402" y="2602"/>
                  </a:cubicBezTo>
                  <a:cubicBezTo>
                    <a:pt x="801" y="1735"/>
                    <a:pt x="334" y="80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g1b6709e4d29_3_40"/>
            <p:cNvSpPr/>
            <p:nvPr/>
          </p:nvSpPr>
          <p:spPr>
            <a:xfrm>
              <a:off x="4241525" y="3797325"/>
              <a:ext cx="49225" cy="54225"/>
            </a:xfrm>
            <a:custGeom>
              <a:rect b="b" l="l" r="r" t="t"/>
              <a:pathLst>
                <a:path extrusionOk="0" h="2169" w="1969">
                  <a:moveTo>
                    <a:pt x="1" y="1"/>
                  </a:moveTo>
                  <a:lnTo>
                    <a:pt x="1" y="1"/>
                  </a:lnTo>
                  <a:cubicBezTo>
                    <a:pt x="201" y="601"/>
                    <a:pt x="668" y="1268"/>
                    <a:pt x="1302" y="1802"/>
                  </a:cubicBezTo>
                  <a:cubicBezTo>
                    <a:pt x="1469" y="1935"/>
                    <a:pt x="1669" y="2069"/>
                    <a:pt x="1835" y="2169"/>
                  </a:cubicBezTo>
                  <a:lnTo>
                    <a:pt x="1969" y="1835"/>
                  </a:lnTo>
                  <a:cubicBezTo>
                    <a:pt x="1835" y="1735"/>
                    <a:pt x="1669" y="1602"/>
                    <a:pt x="1535" y="1502"/>
                  </a:cubicBezTo>
                  <a:cubicBezTo>
                    <a:pt x="935" y="1001"/>
                    <a:pt x="401" y="46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g1b6709e4d29_3_40"/>
            <p:cNvSpPr/>
            <p:nvPr/>
          </p:nvSpPr>
          <p:spPr>
            <a:xfrm>
              <a:off x="4440000" y="3964950"/>
              <a:ext cx="40900" cy="165150"/>
            </a:xfrm>
            <a:custGeom>
              <a:rect b="b" l="l" r="r" t="t"/>
              <a:pathLst>
                <a:path extrusionOk="0" h="6606" w="1636">
                  <a:moveTo>
                    <a:pt x="1" y="0"/>
                  </a:moveTo>
                  <a:lnTo>
                    <a:pt x="1" y="0"/>
                  </a:lnTo>
                  <a:cubicBezTo>
                    <a:pt x="268" y="401"/>
                    <a:pt x="535" y="868"/>
                    <a:pt x="735" y="1435"/>
                  </a:cubicBezTo>
                  <a:cubicBezTo>
                    <a:pt x="968" y="1968"/>
                    <a:pt x="1135" y="2569"/>
                    <a:pt x="1202" y="3203"/>
                  </a:cubicBezTo>
                  <a:cubicBezTo>
                    <a:pt x="1302" y="3803"/>
                    <a:pt x="1302" y="4437"/>
                    <a:pt x="1202" y="5037"/>
                  </a:cubicBezTo>
                  <a:cubicBezTo>
                    <a:pt x="1135" y="5604"/>
                    <a:pt x="1002" y="6138"/>
                    <a:pt x="868" y="6605"/>
                  </a:cubicBezTo>
                  <a:cubicBezTo>
                    <a:pt x="1102" y="6205"/>
                    <a:pt x="1335" y="5671"/>
                    <a:pt x="1469" y="5071"/>
                  </a:cubicBezTo>
                  <a:cubicBezTo>
                    <a:pt x="1602" y="4470"/>
                    <a:pt x="1635" y="3803"/>
                    <a:pt x="1569" y="3136"/>
                  </a:cubicBezTo>
                  <a:cubicBezTo>
                    <a:pt x="1469" y="2502"/>
                    <a:pt x="1268" y="1868"/>
                    <a:pt x="1002" y="1335"/>
                  </a:cubicBezTo>
                  <a:cubicBezTo>
                    <a:pt x="701" y="768"/>
                    <a:pt x="368" y="3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g1b6709e4d29_3_40"/>
            <p:cNvSpPr/>
            <p:nvPr/>
          </p:nvSpPr>
          <p:spPr>
            <a:xfrm>
              <a:off x="3556875" y="3564650"/>
              <a:ext cx="178500" cy="22550"/>
            </a:xfrm>
            <a:custGeom>
              <a:rect b="b" l="l" r="r" t="t"/>
              <a:pathLst>
                <a:path extrusionOk="0" h="902" w="7140">
                  <a:moveTo>
                    <a:pt x="468" y="1"/>
                  </a:moveTo>
                  <a:cubicBezTo>
                    <a:pt x="201" y="1"/>
                    <a:pt x="1" y="201"/>
                    <a:pt x="1" y="435"/>
                  </a:cubicBezTo>
                  <a:cubicBezTo>
                    <a:pt x="1" y="701"/>
                    <a:pt x="201" y="902"/>
                    <a:pt x="468" y="902"/>
                  </a:cubicBezTo>
                  <a:lnTo>
                    <a:pt x="6672" y="902"/>
                  </a:lnTo>
                  <a:cubicBezTo>
                    <a:pt x="6939" y="902"/>
                    <a:pt x="7139" y="701"/>
                    <a:pt x="7139" y="435"/>
                  </a:cubicBezTo>
                  <a:cubicBezTo>
                    <a:pt x="7139" y="201"/>
                    <a:pt x="6939" y="1"/>
                    <a:pt x="6672" y="1"/>
                  </a:cubicBezTo>
                  <a:close/>
                </a:path>
              </a:pathLst>
            </a:custGeom>
            <a:solidFill>
              <a:srgbClr val="E0D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g1b6709e4d29_3_40"/>
            <p:cNvSpPr/>
            <p:nvPr/>
          </p:nvSpPr>
          <p:spPr>
            <a:xfrm>
              <a:off x="3759525" y="3564650"/>
              <a:ext cx="80075" cy="22550"/>
            </a:xfrm>
            <a:custGeom>
              <a:rect b="b" l="l" r="r" t="t"/>
              <a:pathLst>
                <a:path extrusionOk="0" h="902" w="3203">
                  <a:moveTo>
                    <a:pt x="467" y="1"/>
                  </a:moveTo>
                  <a:cubicBezTo>
                    <a:pt x="201" y="1"/>
                    <a:pt x="0" y="201"/>
                    <a:pt x="0" y="435"/>
                  </a:cubicBezTo>
                  <a:cubicBezTo>
                    <a:pt x="0" y="701"/>
                    <a:pt x="201" y="902"/>
                    <a:pt x="467" y="902"/>
                  </a:cubicBezTo>
                  <a:lnTo>
                    <a:pt x="2769" y="902"/>
                  </a:lnTo>
                  <a:cubicBezTo>
                    <a:pt x="3003" y="902"/>
                    <a:pt x="3203" y="701"/>
                    <a:pt x="3203" y="435"/>
                  </a:cubicBezTo>
                  <a:cubicBezTo>
                    <a:pt x="3203" y="201"/>
                    <a:pt x="3003" y="1"/>
                    <a:pt x="2769" y="1"/>
                  </a:cubicBezTo>
                  <a:close/>
                </a:path>
              </a:pathLst>
            </a:custGeom>
            <a:solidFill>
              <a:srgbClr val="E0DE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g1b6709e4d29_3_40"/>
            <p:cNvSpPr/>
            <p:nvPr/>
          </p:nvSpPr>
          <p:spPr>
            <a:xfrm>
              <a:off x="4430825" y="4207625"/>
              <a:ext cx="444525" cy="111775"/>
            </a:xfrm>
            <a:custGeom>
              <a:rect b="b" l="l" r="r" t="t"/>
              <a:pathLst>
                <a:path extrusionOk="0" h="4471" w="17781">
                  <a:moveTo>
                    <a:pt x="2236" y="0"/>
                  </a:moveTo>
                  <a:cubicBezTo>
                    <a:pt x="1002" y="0"/>
                    <a:pt x="1" y="1001"/>
                    <a:pt x="1" y="2235"/>
                  </a:cubicBezTo>
                  <a:cubicBezTo>
                    <a:pt x="1" y="3469"/>
                    <a:pt x="1002" y="4470"/>
                    <a:pt x="2236" y="4470"/>
                  </a:cubicBezTo>
                  <a:lnTo>
                    <a:pt x="17780" y="4470"/>
                  </a:lnTo>
                  <a:lnTo>
                    <a:pt x="1778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g1b6709e4d29_3_40"/>
            <p:cNvSpPr/>
            <p:nvPr/>
          </p:nvSpPr>
          <p:spPr>
            <a:xfrm>
              <a:off x="4500875" y="4207625"/>
              <a:ext cx="81750" cy="111775"/>
            </a:xfrm>
            <a:custGeom>
              <a:rect b="b" l="l" r="r" t="t"/>
              <a:pathLst>
                <a:path extrusionOk="0" h="4471" w="3270">
                  <a:moveTo>
                    <a:pt x="2236" y="0"/>
                  </a:moveTo>
                  <a:cubicBezTo>
                    <a:pt x="1002" y="0"/>
                    <a:pt x="1" y="1001"/>
                    <a:pt x="1" y="2235"/>
                  </a:cubicBezTo>
                  <a:cubicBezTo>
                    <a:pt x="1" y="3469"/>
                    <a:pt x="1002" y="4470"/>
                    <a:pt x="2236" y="4470"/>
                  </a:cubicBezTo>
                  <a:lnTo>
                    <a:pt x="3270" y="4470"/>
                  </a:lnTo>
                  <a:cubicBezTo>
                    <a:pt x="2036" y="4470"/>
                    <a:pt x="1035" y="3469"/>
                    <a:pt x="1035" y="2235"/>
                  </a:cubicBezTo>
                  <a:cubicBezTo>
                    <a:pt x="1035" y="1001"/>
                    <a:pt x="2036" y="0"/>
                    <a:pt x="32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g1b6709e4d29_3_40"/>
            <p:cNvSpPr/>
            <p:nvPr/>
          </p:nvSpPr>
          <p:spPr>
            <a:xfrm>
              <a:off x="4685175" y="4207625"/>
              <a:ext cx="80925" cy="111775"/>
            </a:xfrm>
            <a:custGeom>
              <a:rect b="b" l="l" r="r" t="t"/>
              <a:pathLst>
                <a:path extrusionOk="0" h="4471" w="3237">
                  <a:moveTo>
                    <a:pt x="2236" y="0"/>
                  </a:moveTo>
                  <a:cubicBezTo>
                    <a:pt x="1002" y="0"/>
                    <a:pt x="1" y="1001"/>
                    <a:pt x="1" y="2235"/>
                  </a:cubicBezTo>
                  <a:cubicBezTo>
                    <a:pt x="1" y="3469"/>
                    <a:pt x="1002" y="4470"/>
                    <a:pt x="2236" y="4470"/>
                  </a:cubicBezTo>
                  <a:lnTo>
                    <a:pt x="3236" y="4470"/>
                  </a:lnTo>
                  <a:cubicBezTo>
                    <a:pt x="2002" y="4470"/>
                    <a:pt x="1002" y="3469"/>
                    <a:pt x="1002" y="2235"/>
                  </a:cubicBezTo>
                  <a:cubicBezTo>
                    <a:pt x="1002" y="1001"/>
                    <a:pt x="2002" y="0"/>
                    <a:pt x="32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g1b6709e4d29_3_40"/>
            <p:cNvSpPr/>
            <p:nvPr/>
          </p:nvSpPr>
          <p:spPr>
            <a:xfrm>
              <a:off x="4807775" y="4220975"/>
              <a:ext cx="326925" cy="85075"/>
            </a:xfrm>
            <a:custGeom>
              <a:rect b="b" l="l" r="r" t="t"/>
              <a:pathLst>
                <a:path extrusionOk="0" h="3403" w="13077">
                  <a:moveTo>
                    <a:pt x="1668" y="0"/>
                  </a:moveTo>
                  <a:cubicBezTo>
                    <a:pt x="734" y="0"/>
                    <a:pt x="0" y="767"/>
                    <a:pt x="0" y="1701"/>
                  </a:cubicBezTo>
                  <a:cubicBezTo>
                    <a:pt x="0" y="2635"/>
                    <a:pt x="734" y="3402"/>
                    <a:pt x="1668" y="3402"/>
                  </a:cubicBezTo>
                  <a:lnTo>
                    <a:pt x="13076" y="3402"/>
                  </a:lnTo>
                  <a:lnTo>
                    <a:pt x="1307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g1b6709e4d29_3_40"/>
            <p:cNvSpPr/>
            <p:nvPr/>
          </p:nvSpPr>
          <p:spPr>
            <a:xfrm>
              <a:off x="4806100" y="4235150"/>
              <a:ext cx="154300" cy="9200"/>
            </a:xfrm>
            <a:custGeom>
              <a:rect b="b" l="l" r="r" t="t"/>
              <a:pathLst>
                <a:path extrusionOk="0" h="368" w="6172">
                  <a:moveTo>
                    <a:pt x="201" y="0"/>
                  </a:moveTo>
                  <a:cubicBezTo>
                    <a:pt x="101" y="0"/>
                    <a:pt x="1" y="67"/>
                    <a:pt x="1" y="167"/>
                  </a:cubicBezTo>
                  <a:cubicBezTo>
                    <a:pt x="1" y="267"/>
                    <a:pt x="101" y="367"/>
                    <a:pt x="201" y="367"/>
                  </a:cubicBezTo>
                  <a:lnTo>
                    <a:pt x="5972" y="367"/>
                  </a:lnTo>
                  <a:cubicBezTo>
                    <a:pt x="6072" y="367"/>
                    <a:pt x="6172" y="267"/>
                    <a:pt x="6172" y="167"/>
                  </a:cubicBezTo>
                  <a:cubicBezTo>
                    <a:pt x="6172" y="67"/>
                    <a:pt x="6072" y="0"/>
                    <a:pt x="5972" y="0"/>
                  </a:cubicBezTo>
                  <a:close/>
                </a:path>
              </a:pathLst>
            </a:custGeom>
            <a:solidFill>
              <a:srgbClr val="EFE1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g1b6709e4d29_3_40"/>
            <p:cNvSpPr/>
            <p:nvPr/>
          </p:nvSpPr>
          <p:spPr>
            <a:xfrm>
              <a:off x="4979550" y="4235150"/>
              <a:ext cx="40900" cy="9200"/>
            </a:xfrm>
            <a:custGeom>
              <a:rect b="b" l="l" r="r" t="t"/>
              <a:pathLst>
                <a:path extrusionOk="0" h="368" w="1636">
                  <a:moveTo>
                    <a:pt x="201" y="0"/>
                  </a:moveTo>
                  <a:cubicBezTo>
                    <a:pt x="68" y="0"/>
                    <a:pt x="1" y="67"/>
                    <a:pt x="1" y="167"/>
                  </a:cubicBezTo>
                  <a:cubicBezTo>
                    <a:pt x="1" y="267"/>
                    <a:pt x="68" y="367"/>
                    <a:pt x="201" y="367"/>
                  </a:cubicBezTo>
                  <a:lnTo>
                    <a:pt x="1469" y="367"/>
                  </a:lnTo>
                  <a:cubicBezTo>
                    <a:pt x="1569" y="367"/>
                    <a:pt x="1635" y="267"/>
                    <a:pt x="1635" y="167"/>
                  </a:cubicBezTo>
                  <a:cubicBezTo>
                    <a:pt x="1635" y="67"/>
                    <a:pt x="1569" y="0"/>
                    <a:pt x="1469" y="0"/>
                  </a:cubicBezTo>
                  <a:close/>
                </a:path>
              </a:pathLst>
            </a:custGeom>
            <a:solidFill>
              <a:srgbClr val="EFE1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g1b6709e4d29_3_40"/>
            <p:cNvSpPr/>
            <p:nvPr/>
          </p:nvSpPr>
          <p:spPr>
            <a:xfrm>
              <a:off x="4796925" y="4255150"/>
              <a:ext cx="104275" cy="9200"/>
            </a:xfrm>
            <a:custGeom>
              <a:rect b="b" l="l" r="r" t="t"/>
              <a:pathLst>
                <a:path extrusionOk="0" h="368" w="4171">
                  <a:moveTo>
                    <a:pt x="201" y="1"/>
                  </a:moveTo>
                  <a:cubicBezTo>
                    <a:pt x="101" y="1"/>
                    <a:pt x="1" y="67"/>
                    <a:pt x="1" y="167"/>
                  </a:cubicBezTo>
                  <a:cubicBezTo>
                    <a:pt x="1" y="268"/>
                    <a:pt x="101" y="368"/>
                    <a:pt x="201" y="368"/>
                  </a:cubicBezTo>
                  <a:lnTo>
                    <a:pt x="4004" y="368"/>
                  </a:lnTo>
                  <a:cubicBezTo>
                    <a:pt x="4104" y="368"/>
                    <a:pt x="4170" y="268"/>
                    <a:pt x="4170" y="167"/>
                  </a:cubicBezTo>
                  <a:cubicBezTo>
                    <a:pt x="4170" y="67"/>
                    <a:pt x="4104" y="1"/>
                    <a:pt x="4004" y="1"/>
                  </a:cubicBezTo>
                  <a:close/>
                </a:path>
              </a:pathLst>
            </a:custGeom>
            <a:solidFill>
              <a:srgbClr val="EFE1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g1b6709e4d29_3_40"/>
            <p:cNvSpPr/>
            <p:nvPr/>
          </p:nvSpPr>
          <p:spPr>
            <a:xfrm>
              <a:off x="4932025" y="4255150"/>
              <a:ext cx="144300" cy="9200"/>
            </a:xfrm>
            <a:custGeom>
              <a:rect b="b" l="l" r="r" t="t"/>
              <a:pathLst>
                <a:path extrusionOk="0" h="368" w="5772">
                  <a:moveTo>
                    <a:pt x="201" y="1"/>
                  </a:moveTo>
                  <a:cubicBezTo>
                    <a:pt x="101" y="1"/>
                    <a:pt x="1" y="67"/>
                    <a:pt x="1" y="167"/>
                  </a:cubicBezTo>
                  <a:cubicBezTo>
                    <a:pt x="1" y="268"/>
                    <a:pt x="101" y="368"/>
                    <a:pt x="201" y="368"/>
                  </a:cubicBezTo>
                  <a:lnTo>
                    <a:pt x="5571" y="368"/>
                  </a:lnTo>
                  <a:cubicBezTo>
                    <a:pt x="5705" y="368"/>
                    <a:pt x="5771" y="268"/>
                    <a:pt x="5771" y="167"/>
                  </a:cubicBezTo>
                  <a:cubicBezTo>
                    <a:pt x="5771" y="67"/>
                    <a:pt x="5705" y="1"/>
                    <a:pt x="5571" y="1"/>
                  </a:cubicBezTo>
                  <a:close/>
                </a:path>
              </a:pathLst>
            </a:custGeom>
            <a:solidFill>
              <a:srgbClr val="EFE1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g1b6709e4d29_3_40"/>
            <p:cNvSpPr/>
            <p:nvPr/>
          </p:nvSpPr>
          <p:spPr>
            <a:xfrm>
              <a:off x="5092150" y="4255150"/>
              <a:ext cx="19200" cy="9200"/>
            </a:xfrm>
            <a:custGeom>
              <a:rect b="b" l="l" r="r" t="t"/>
              <a:pathLst>
                <a:path extrusionOk="0" h="368" w="768">
                  <a:moveTo>
                    <a:pt x="200" y="1"/>
                  </a:moveTo>
                  <a:cubicBezTo>
                    <a:pt x="100" y="1"/>
                    <a:pt x="0" y="67"/>
                    <a:pt x="0" y="167"/>
                  </a:cubicBezTo>
                  <a:cubicBezTo>
                    <a:pt x="0" y="268"/>
                    <a:pt x="100" y="368"/>
                    <a:pt x="200" y="368"/>
                  </a:cubicBezTo>
                  <a:lnTo>
                    <a:pt x="567" y="368"/>
                  </a:lnTo>
                  <a:cubicBezTo>
                    <a:pt x="667" y="368"/>
                    <a:pt x="767" y="268"/>
                    <a:pt x="767" y="167"/>
                  </a:cubicBezTo>
                  <a:cubicBezTo>
                    <a:pt x="767" y="67"/>
                    <a:pt x="667" y="1"/>
                    <a:pt x="567" y="1"/>
                  </a:cubicBezTo>
                  <a:close/>
                </a:path>
              </a:pathLst>
            </a:custGeom>
            <a:solidFill>
              <a:srgbClr val="EFE1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g1b6709e4d29_3_40"/>
            <p:cNvSpPr/>
            <p:nvPr/>
          </p:nvSpPr>
          <p:spPr>
            <a:xfrm>
              <a:off x="4802775" y="4280175"/>
              <a:ext cx="185975" cy="9200"/>
            </a:xfrm>
            <a:custGeom>
              <a:rect b="b" l="l" r="r" t="t"/>
              <a:pathLst>
                <a:path extrusionOk="0" h="368" w="7439">
                  <a:moveTo>
                    <a:pt x="200" y="0"/>
                  </a:moveTo>
                  <a:cubicBezTo>
                    <a:pt x="100" y="0"/>
                    <a:pt x="0" y="100"/>
                    <a:pt x="0" y="201"/>
                  </a:cubicBezTo>
                  <a:cubicBezTo>
                    <a:pt x="0" y="301"/>
                    <a:pt x="100" y="367"/>
                    <a:pt x="200" y="367"/>
                  </a:cubicBezTo>
                  <a:lnTo>
                    <a:pt x="7272" y="367"/>
                  </a:lnTo>
                  <a:cubicBezTo>
                    <a:pt x="7372" y="367"/>
                    <a:pt x="7439" y="301"/>
                    <a:pt x="7439" y="201"/>
                  </a:cubicBezTo>
                  <a:cubicBezTo>
                    <a:pt x="7439" y="100"/>
                    <a:pt x="7372" y="0"/>
                    <a:pt x="7272" y="0"/>
                  </a:cubicBezTo>
                  <a:close/>
                </a:path>
              </a:pathLst>
            </a:custGeom>
            <a:solidFill>
              <a:srgbClr val="EFE1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g1b6709e4d29_3_40"/>
            <p:cNvSpPr/>
            <p:nvPr/>
          </p:nvSpPr>
          <p:spPr>
            <a:xfrm>
              <a:off x="4793600" y="4207625"/>
              <a:ext cx="347775" cy="111775"/>
            </a:xfrm>
            <a:custGeom>
              <a:rect b="b" l="l" r="r" t="t"/>
              <a:pathLst>
                <a:path extrusionOk="0" h="4471" w="13911">
                  <a:moveTo>
                    <a:pt x="2235" y="0"/>
                  </a:moveTo>
                  <a:cubicBezTo>
                    <a:pt x="1001" y="0"/>
                    <a:pt x="0" y="1001"/>
                    <a:pt x="0" y="2235"/>
                  </a:cubicBezTo>
                  <a:cubicBezTo>
                    <a:pt x="0" y="3469"/>
                    <a:pt x="1001" y="4470"/>
                    <a:pt x="2235" y="4470"/>
                  </a:cubicBezTo>
                  <a:lnTo>
                    <a:pt x="13643" y="4470"/>
                  </a:lnTo>
                  <a:cubicBezTo>
                    <a:pt x="13777" y="4470"/>
                    <a:pt x="13910" y="4337"/>
                    <a:pt x="13910" y="4203"/>
                  </a:cubicBezTo>
                  <a:cubicBezTo>
                    <a:pt x="13910" y="4037"/>
                    <a:pt x="13777" y="3936"/>
                    <a:pt x="13643" y="3936"/>
                  </a:cubicBezTo>
                  <a:lnTo>
                    <a:pt x="2235" y="3936"/>
                  </a:lnTo>
                  <a:cubicBezTo>
                    <a:pt x="1301" y="3936"/>
                    <a:pt x="567" y="3169"/>
                    <a:pt x="567" y="2235"/>
                  </a:cubicBezTo>
                  <a:cubicBezTo>
                    <a:pt x="567" y="1301"/>
                    <a:pt x="1301" y="534"/>
                    <a:pt x="2235" y="534"/>
                  </a:cubicBezTo>
                  <a:lnTo>
                    <a:pt x="13643" y="534"/>
                  </a:lnTo>
                  <a:cubicBezTo>
                    <a:pt x="13777" y="534"/>
                    <a:pt x="13910" y="401"/>
                    <a:pt x="13910" y="267"/>
                  </a:cubicBezTo>
                  <a:cubicBezTo>
                    <a:pt x="13910" y="100"/>
                    <a:pt x="13777" y="0"/>
                    <a:pt x="136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g1b6709e4d29_3_40"/>
            <p:cNvSpPr/>
            <p:nvPr/>
          </p:nvSpPr>
          <p:spPr>
            <a:xfrm>
              <a:off x="4624300" y="3949925"/>
              <a:ext cx="335275" cy="84275"/>
            </a:xfrm>
            <a:custGeom>
              <a:rect b="b" l="l" r="r" t="t"/>
              <a:pathLst>
                <a:path extrusionOk="0" h="3371" w="13411">
                  <a:moveTo>
                    <a:pt x="1702" y="1"/>
                  </a:moveTo>
                  <a:cubicBezTo>
                    <a:pt x="768" y="1"/>
                    <a:pt x="1" y="768"/>
                    <a:pt x="1" y="1702"/>
                  </a:cubicBezTo>
                  <a:cubicBezTo>
                    <a:pt x="1" y="2636"/>
                    <a:pt x="768" y="3370"/>
                    <a:pt x="1702" y="3370"/>
                  </a:cubicBezTo>
                  <a:lnTo>
                    <a:pt x="13410" y="3370"/>
                  </a:lnTo>
                  <a:lnTo>
                    <a:pt x="1341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g1b6709e4d29_3_40"/>
            <p:cNvSpPr/>
            <p:nvPr/>
          </p:nvSpPr>
          <p:spPr>
            <a:xfrm>
              <a:off x="4908675" y="3959950"/>
              <a:ext cx="246875" cy="64225"/>
            </a:xfrm>
            <a:custGeom>
              <a:rect b="b" l="l" r="r" t="t"/>
              <a:pathLst>
                <a:path extrusionOk="0" h="2569" w="9875">
                  <a:moveTo>
                    <a:pt x="1268" y="0"/>
                  </a:moveTo>
                  <a:cubicBezTo>
                    <a:pt x="568" y="0"/>
                    <a:pt x="1" y="567"/>
                    <a:pt x="1" y="1301"/>
                  </a:cubicBezTo>
                  <a:cubicBezTo>
                    <a:pt x="1" y="2002"/>
                    <a:pt x="568" y="2569"/>
                    <a:pt x="1268" y="2569"/>
                  </a:cubicBezTo>
                  <a:lnTo>
                    <a:pt x="9874" y="2569"/>
                  </a:lnTo>
                  <a:lnTo>
                    <a:pt x="987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g1b6709e4d29_3_40"/>
            <p:cNvSpPr/>
            <p:nvPr/>
          </p:nvSpPr>
          <p:spPr>
            <a:xfrm>
              <a:off x="4907850" y="3970775"/>
              <a:ext cx="115925" cy="6700"/>
            </a:xfrm>
            <a:custGeom>
              <a:rect b="b" l="l" r="r" t="t"/>
              <a:pathLst>
                <a:path extrusionOk="0" h="268" w="4637">
                  <a:moveTo>
                    <a:pt x="134" y="1"/>
                  </a:moveTo>
                  <a:cubicBezTo>
                    <a:pt x="67" y="1"/>
                    <a:pt x="0" y="68"/>
                    <a:pt x="0" y="134"/>
                  </a:cubicBezTo>
                  <a:cubicBezTo>
                    <a:pt x="0" y="201"/>
                    <a:pt x="67" y="268"/>
                    <a:pt x="134" y="268"/>
                  </a:cubicBezTo>
                  <a:lnTo>
                    <a:pt x="4503" y="268"/>
                  </a:lnTo>
                  <a:cubicBezTo>
                    <a:pt x="4570" y="268"/>
                    <a:pt x="4637" y="201"/>
                    <a:pt x="4637" y="134"/>
                  </a:cubicBezTo>
                  <a:cubicBezTo>
                    <a:pt x="4637" y="68"/>
                    <a:pt x="4570" y="1"/>
                    <a:pt x="4503" y="1"/>
                  </a:cubicBezTo>
                  <a:close/>
                </a:path>
              </a:pathLst>
            </a:custGeom>
            <a:solidFill>
              <a:srgbClr val="EFE1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g1b6709e4d29_3_40"/>
            <p:cNvSpPr/>
            <p:nvPr/>
          </p:nvSpPr>
          <p:spPr>
            <a:xfrm>
              <a:off x="5038775" y="3970775"/>
              <a:ext cx="30875" cy="6700"/>
            </a:xfrm>
            <a:custGeom>
              <a:rect b="b" l="l" r="r" t="t"/>
              <a:pathLst>
                <a:path extrusionOk="0" h="268" w="1235">
                  <a:moveTo>
                    <a:pt x="134" y="1"/>
                  </a:moveTo>
                  <a:cubicBezTo>
                    <a:pt x="67" y="1"/>
                    <a:pt x="0" y="68"/>
                    <a:pt x="0" y="134"/>
                  </a:cubicBezTo>
                  <a:cubicBezTo>
                    <a:pt x="0" y="201"/>
                    <a:pt x="67" y="268"/>
                    <a:pt x="134" y="268"/>
                  </a:cubicBezTo>
                  <a:lnTo>
                    <a:pt x="1101" y="268"/>
                  </a:lnTo>
                  <a:cubicBezTo>
                    <a:pt x="1168" y="268"/>
                    <a:pt x="1234" y="201"/>
                    <a:pt x="1234" y="134"/>
                  </a:cubicBezTo>
                  <a:cubicBezTo>
                    <a:pt x="1234" y="68"/>
                    <a:pt x="1168" y="1"/>
                    <a:pt x="1101" y="1"/>
                  </a:cubicBezTo>
                  <a:close/>
                </a:path>
              </a:pathLst>
            </a:custGeom>
            <a:solidFill>
              <a:srgbClr val="EFE1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g1b6709e4d29_3_40"/>
            <p:cNvSpPr/>
            <p:nvPr/>
          </p:nvSpPr>
          <p:spPr>
            <a:xfrm>
              <a:off x="4901175" y="3985800"/>
              <a:ext cx="78400" cy="6700"/>
            </a:xfrm>
            <a:custGeom>
              <a:rect b="b" l="l" r="r" t="t"/>
              <a:pathLst>
                <a:path extrusionOk="0" h="268" w="3136">
                  <a:moveTo>
                    <a:pt x="134" y="0"/>
                  </a:moveTo>
                  <a:cubicBezTo>
                    <a:pt x="34" y="0"/>
                    <a:pt x="0" y="67"/>
                    <a:pt x="0" y="134"/>
                  </a:cubicBezTo>
                  <a:cubicBezTo>
                    <a:pt x="0" y="200"/>
                    <a:pt x="34" y="267"/>
                    <a:pt x="134" y="267"/>
                  </a:cubicBezTo>
                  <a:lnTo>
                    <a:pt x="3002" y="267"/>
                  </a:lnTo>
                  <a:cubicBezTo>
                    <a:pt x="3069" y="267"/>
                    <a:pt x="3136" y="200"/>
                    <a:pt x="3136" y="134"/>
                  </a:cubicBezTo>
                  <a:cubicBezTo>
                    <a:pt x="3136" y="67"/>
                    <a:pt x="3069" y="0"/>
                    <a:pt x="3002" y="0"/>
                  </a:cubicBezTo>
                  <a:close/>
                </a:path>
              </a:pathLst>
            </a:custGeom>
            <a:solidFill>
              <a:srgbClr val="EFE1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g1b6709e4d29_3_40"/>
            <p:cNvSpPr/>
            <p:nvPr/>
          </p:nvSpPr>
          <p:spPr>
            <a:xfrm>
              <a:off x="5002900" y="3985800"/>
              <a:ext cx="108450" cy="6700"/>
            </a:xfrm>
            <a:custGeom>
              <a:rect b="b" l="l" r="r" t="t"/>
              <a:pathLst>
                <a:path extrusionOk="0" h="268" w="4338">
                  <a:moveTo>
                    <a:pt x="134" y="0"/>
                  </a:moveTo>
                  <a:cubicBezTo>
                    <a:pt x="68" y="0"/>
                    <a:pt x="1" y="67"/>
                    <a:pt x="1" y="134"/>
                  </a:cubicBezTo>
                  <a:cubicBezTo>
                    <a:pt x="1" y="200"/>
                    <a:pt x="68" y="267"/>
                    <a:pt x="134" y="267"/>
                  </a:cubicBezTo>
                  <a:lnTo>
                    <a:pt x="4204" y="267"/>
                  </a:lnTo>
                  <a:cubicBezTo>
                    <a:pt x="4304" y="267"/>
                    <a:pt x="4337" y="200"/>
                    <a:pt x="4337" y="134"/>
                  </a:cubicBezTo>
                  <a:cubicBezTo>
                    <a:pt x="4337" y="67"/>
                    <a:pt x="4304" y="0"/>
                    <a:pt x="4204" y="0"/>
                  </a:cubicBezTo>
                  <a:close/>
                </a:path>
              </a:pathLst>
            </a:custGeom>
            <a:solidFill>
              <a:srgbClr val="EFE1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g1b6709e4d29_3_40"/>
            <p:cNvSpPr/>
            <p:nvPr/>
          </p:nvSpPr>
          <p:spPr>
            <a:xfrm>
              <a:off x="5123825" y="3985800"/>
              <a:ext cx="14200" cy="6700"/>
            </a:xfrm>
            <a:custGeom>
              <a:rect b="b" l="l" r="r" t="t"/>
              <a:pathLst>
                <a:path extrusionOk="0" h="268" w="568">
                  <a:moveTo>
                    <a:pt x="134" y="0"/>
                  </a:moveTo>
                  <a:cubicBezTo>
                    <a:pt x="67" y="0"/>
                    <a:pt x="1" y="67"/>
                    <a:pt x="1" y="134"/>
                  </a:cubicBezTo>
                  <a:cubicBezTo>
                    <a:pt x="1" y="200"/>
                    <a:pt x="67" y="267"/>
                    <a:pt x="134" y="267"/>
                  </a:cubicBezTo>
                  <a:lnTo>
                    <a:pt x="434" y="267"/>
                  </a:lnTo>
                  <a:cubicBezTo>
                    <a:pt x="501" y="267"/>
                    <a:pt x="568" y="200"/>
                    <a:pt x="568" y="134"/>
                  </a:cubicBezTo>
                  <a:cubicBezTo>
                    <a:pt x="568" y="67"/>
                    <a:pt x="501" y="0"/>
                    <a:pt x="434" y="0"/>
                  </a:cubicBezTo>
                  <a:close/>
                </a:path>
              </a:pathLst>
            </a:custGeom>
            <a:solidFill>
              <a:srgbClr val="EFE1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g1b6709e4d29_3_40"/>
            <p:cNvSpPr/>
            <p:nvPr/>
          </p:nvSpPr>
          <p:spPr>
            <a:xfrm>
              <a:off x="4905350" y="4004975"/>
              <a:ext cx="140125" cy="6700"/>
            </a:xfrm>
            <a:custGeom>
              <a:rect b="b" l="l" r="r" t="t"/>
              <a:pathLst>
                <a:path extrusionOk="0" h="268" w="5605">
                  <a:moveTo>
                    <a:pt x="134" y="1"/>
                  </a:moveTo>
                  <a:cubicBezTo>
                    <a:pt x="67" y="1"/>
                    <a:pt x="0" y="67"/>
                    <a:pt x="0" y="134"/>
                  </a:cubicBezTo>
                  <a:cubicBezTo>
                    <a:pt x="0" y="234"/>
                    <a:pt x="67" y="267"/>
                    <a:pt x="134" y="267"/>
                  </a:cubicBezTo>
                  <a:lnTo>
                    <a:pt x="5471" y="267"/>
                  </a:lnTo>
                  <a:cubicBezTo>
                    <a:pt x="5537" y="267"/>
                    <a:pt x="5604" y="234"/>
                    <a:pt x="5604" y="134"/>
                  </a:cubicBezTo>
                  <a:cubicBezTo>
                    <a:pt x="5604" y="67"/>
                    <a:pt x="5537" y="1"/>
                    <a:pt x="5471" y="1"/>
                  </a:cubicBezTo>
                  <a:close/>
                </a:path>
              </a:pathLst>
            </a:custGeom>
            <a:solidFill>
              <a:srgbClr val="EFE1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g1b6709e4d29_3_40"/>
            <p:cNvSpPr/>
            <p:nvPr/>
          </p:nvSpPr>
          <p:spPr>
            <a:xfrm>
              <a:off x="4897825" y="3949925"/>
              <a:ext cx="262725" cy="84275"/>
            </a:xfrm>
            <a:custGeom>
              <a:rect b="b" l="l" r="r" t="t"/>
              <a:pathLst>
                <a:path extrusionOk="0" h="3371" w="10509">
                  <a:moveTo>
                    <a:pt x="1702" y="1"/>
                  </a:moveTo>
                  <a:cubicBezTo>
                    <a:pt x="768" y="1"/>
                    <a:pt x="1" y="768"/>
                    <a:pt x="1" y="1702"/>
                  </a:cubicBezTo>
                  <a:cubicBezTo>
                    <a:pt x="1" y="2636"/>
                    <a:pt x="768" y="3370"/>
                    <a:pt x="1702" y="3370"/>
                  </a:cubicBezTo>
                  <a:lnTo>
                    <a:pt x="10308" y="3370"/>
                  </a:lnTo>
                  <a:cubicBezTo>
                    <a:pt x="10442" y="3370"/>
                    <a:pt x="10508" y="3303"/>
                    <a:pt x="10508" y="3170"/>
                  </a:cubicBezTo>
                  <a:cubicBezTo>
                    <a:pt x="10508" y="3070"/>
                    <a:pt x="10442" y="2970"/>
                    <a:pt x="10308" y="2970"/>
                  </a:cubicBezTo>
                  <a:lnTo>
                    <a:pt x="1702" y="2970"/>
                  </a:lnTo>
                  <a:cubicBezTo>
                    <a:pt x="1002" y="2970"/>
                    <a:pt x="435" y="2403"/>
                    <a:pt x="435" y="1702"/>
                  </a:cubicBezTo>
                  <a:cubicBezTo>
                    <a:pt x="435" y="968"/>
                    <a:pt x="1002" y="401"/>
                    <a:pt x="1702" y="401"/>
                  </a:cubicBezTo>
                  <a:lnTo>
                    <a:pt x="10308" y="401"/>
                  </a:lnTo>
                  <a:cubicBezTo>
                    <a:pt x="10442" y="401"/>
                    <a:pt x="10508" y="301"/>
                    <a:pt x="10508" y="201"/>
                  </a:cubicBezTo>
                  <a:cubicBezTo>
                    <a:pt x="10508" y="101"/>
                    <a:pt x="10442" y="1"/>
                    <a:pt x="103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g1b6709e4d29_3_40"/>
            <p:cNvSpPr/>
            <p:nvPr/>
          </p:nvSpPr>
          <p:spPr>
            <a:xfrm>
              <a:off x="4876975" y="4034175"/>
              <a:ext cx="359450" cy="18350"/>
            </a:xfrm>
            <a:custGeom>
              <a:rect b="b" l="l" r="r" t="t"/>
              <a:pathLst>
                <a:path extrusionOk="0" h="734" w="14378">
                  <a:moveTo>
                    <a:pt x="368" y="0"/>
                  </a:moveTo>
                  <a:cubicBezTo>
                    <a:pt x="168" y="0"/>
                    <a:pt x="1" y="167"/>
                    <a:pt x="1" y="367"/>
                  </a:cubicBezTo>
                  <a:cubicBezTo>
                    <a:pt x="1" y="567"/>
                    <a:pt x="168" y="734"/>
                    <a:pt x="368" y="734"/>
                  </a:cubicBezTo>
                  <a:lnTo>
                    <a:pt x="14011" y="734"/>
                  </a:lnTo>
                  <a:cubicBezTo>
                    <a:pt x="14211" y="734"/>
                    <a:pt x="14378" y="567"/>
                    <a:pt x="14378" y="367"/>
                  </a:cubicBezTo>
                  <a:cubicBezTo>
                    <a:pt x="14378" y="167"/>
                    <a:pt x="14211" y="0"/>
                    <a:pt x="1401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g1b6709e4d29_3_40"/>
            <p:cNvSpPr/>
            <p:nvPr/>
          </p:nvSpPr>
          <p:spPr>
            <a:xfrm>
              <a:off x="4876975" y="4198450"/>
              <a:ext cx="359450" cy="18375"/>
            </a:xfrm>
            <a:custGeom>
              <a:rect b="b" l="l" r="r" t="t"/>
              <a:pathLst>
                <a:path extrusionOk="0" h="735" w="14378">
                  <a:moveTo>
                    <a:pt x="368" y="0"/>
                  </a:moveTo>
                  <a:cubicBezTo>
                    <a:pt x="168" y="0"/>
                    <a:pt x="1" y="167"/>
                    <a:pt x="1" y="367"/>
                  </a:cubicBezTo>
                  <a:cubicBezTo>
                    <a:pt x="1" y="567"/>
                    <a:pt x="168" y="734"/>
                    <a:pt x="368" y="734"/>
                  </a:cubicBezTo>
                  <a:lnTo>
                    <a:pt x="14011" y="734"/>
                  </a:lnTo>
                  <a:cubicBezTo>
                    <a:pt x="14211" y="734"/>
                    <a:pt x="14378" y="567"/>
                    <a:pt x="14378" y="367"/>
                  </a:cubicBezTo>
                  <a:cubicBezTo>
                    <a:pt x="14378" y="167"/>
                    <a:pt x="14211" y="0"/>
                    <a:pt x="1401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g1b6709e4d29_3_40"/>
            <p:cNvSpPr/>
            <p:nvPr/>
          </p:nvSpPr>
          <p:spPr>
            <a:xfrm>
              <a:off x="4886150" y="4052500"/>
              <a:ext cx="336950" cy="145975"/>
            </a:xfrm>
            <a:custGeom>
              <a:rect b="b" l="l" r="r" t="t"/>
              <a:pathLst>
                <a:path extrusionOk="0" h="5839" w="13478">
                  <a:moveTo>
                    <a:pt x="1" y="1"/>
                  </a:moveTo>
                  <a:lnTo>
                    <a:pt x="1" y="5838"/>
                  </a:lnTo>
                  <a:lnTo>
                    <a:pt x="13477" y="5838"/>
                  </a:lnTo>
                  <a:lnTo>
                    <a:pt x="13477" y="1"/>
                  </a:lnTo>
                  <a:close/>
                </a:path>
              </a:pathLst>
            </a:custGeom>
            <a:solidFill>
              <a:srgbClr val="EFE1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g1b6709e4d29_3_40"/>
            <p:cNvSpPr/>
            <p:nvPr/>
          </p:nvSpPr>
          <p:spPr>
            <a:xfrm>
              <a:off x="4510050" y="4052500"/>
              <a:ext cx="376125" cy="145975"/>
            </a:xfrm>
            <a:custGeom>
              <a:rect b="b" l="l" r="r" t="t"/>
              <a:pathLst>
                <a:path extrusionOk="0" h="5839" w="15045">
                  <a:moveTo>
                    <a:pt x="1669" y="1"/>
                  </a:moveTo>
                  <a:cubicBezTo>
                    <a:pt x="735" y="1"/>
                    <a:pt x="1" y="735"/>
                    <a:pt x="1" y="1669"/>
                  </a:cubicBezTo>
                  <a:lnTo>
                    <a:pt x="1" y="4171"/>
                  </a:lnTo>
                  <a:cubicBezTo>
                    <a:pt x="1" y="5105"/>
                    <a:pt x="735" y="5838"/>
                    <a:pt x="1669" y="5838"/>
                  </a:cubicBezTo>
                  <a:lnTo>
                    <a:pt x="15045" y="5838"/>
                  </a:lnTo>
                  <a:lnTo>
                    <a:pt x="1504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g1b6709e4d29_3_40"/>
            <p:cNvSpPr/>
            <p:nvPr/>
          </p:nvSpPr>
          <p:spPr>
            <a:xfrm>
              <a:off x="4500875" y="4073350"/>
              <a:ext cx="160150" cy="9200"/>
            </a:xfrm>
            <a:custGeom>
              <a:rect b="b" l="l" r="r" t="t"/>
              <a:pathLst>
                <a:path extrusionOk="0" h="368" w="6406">
                  <a:moveTo>
                    <a:pt x="168" y="1"/>
                  </a:moveTo>
                  <a:cubicBezTo>
                    <a:pt x="68" y="1"/>
                    <a:pt x="1" y="68"/>
                    <a:pt x="1" y="168"/>
                  </a:cubicBezTo>
                  <a:cubicBezTo>
                    <a:pt x="1" y="268"/>
                    <a:pt x="68" y="368"/>
                    <a:pt x="168" y="368"/>
                  </a:cubicBezTo>
                  <a:lnTo>
                    <a:pt x="6239" y="368"/>
                  </a:lnTo>
                  <a:cubicBezTo>
                    <a:pt x="6339" y="368"/>
                    <a:pt x="6405" y="268"/>
                    <a:pt x="6405" y="168"/>
                  </a:cubicBezTo>
                  <a:cubicBezTo>
                    <a:pt x="6405" y="68"/>
                    <a:pt x="6339" y="1"/>
                    <a:pt x="6239" y="1"/>
                  </a:cubicBezTo>
                  <a:close/>
                </a:path>
              </a:pathLst>
            </a:custGeom>
            <a:solidFill>
              <a:srgbClr val="EFE1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g1b6709e4d29_3_40"/>
            <p:cNvSpPr/>
            <p:nvPr/>
          </p:nvSpPr>
          <p:spPr>
            <a:xfrm>
              <a:off x="4689350" y="4073350"/>
              <a:ext cx="81750" cy="9200"/>
            </a:xfrm>
            <a:custGeom>
              <a:rect b="b" l="l" r="r" t="t"/>
              <a:pathLst>
                <a:path extrusionOk="0" h="368" w="3270">
                  <a:moveTo>
                    <a:pt x="167" y="1"/>
                  </a:moveTo>
                  <a:cubicBezTo>
                    <a:pt x="67" y="1"/>
                    <a:pt x="1" y="68"/>
                    <a:pt x="1" y="168"/>
                  </a:cubicBezTo>
                  <a:cubicBezTo>
                    <a:pt x="1" y="268"/>
                    <a:pt x="67" y="368"/>
                    <a:pt x="167" y="368"/>
                  </a:cubicBezTo>
                  <a:lnTo>
                    <a:pt x="3069" y="368"/>
                  </a:lnTo>
                  <a:cubicBezTo>
                    <a:pt x="3170" y="368"/>
                    <a:pt x="3270" y="268"/>
                    <a:pt x="3270" y="168"/>
                  </a:cubicBezTo>
                  <a:cubicBezTo>
                    <a:pt x="3270" y="68"/>
                    <a:pt x="3170" y="1"/>
                    <a:pt x="3069" y="1"/>
                  </a:cubicBezTo>
                  <a:close/>
                </a:path>
              </a:pathLst>
            </a:custGeom>
            <a:solidFill>
              <a:srgbClr val="EFE1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g1b6709e4d29_3_40"/>
            <p:cNvSpPr/>
            <p:nvPr/>
          </p:nvSpPr>
          <p:spPr>
            <a:xfrm>
              <a:off x="4605950" y="4105050"/>
              <a:ext cx="176000" cy="9200"/>
            </a:xfrm>
            <a:custGeom>
              <a:rect b="b" l="l" r="r" t="t"/>
              <a:pathLst>
                <a:path extrusionOk="0" h="368" w="7040">
                  <a:moveTo>
                    <a:pt x="201" y="0"/>
                  </a:moveTo>
                  <a:cubicBezTo>
                    <a:pt x="101" y="0"/>
                    <a:pt x="1" y="100"/>
                    <a:pt x="1" y="201"/>
                  </a:cubicBezTo>
                  <a:cubicBezTo>
                    <a:pt x="1" y="301"/>
                    <a:pt x="101" y="367"/>
                    <a:pt x="201" y="367"/>
                  </a:cubicBezTo>
                  <a:lnTo>
                    <a:pt x="6839" y="367"/>
                  </a:lnTo>
                  <a:cubicBezTo>
                    <a:pt x="6939" y="367"/>
                    <a:pt x="7039" y="301"/>
                    <a:pt x="7039" y="201"/>
                  </a:cubicBezTo>
                  <a:cubicBezTo>
                    <a:pt x="7039" y="100"/>
                    <a:pt x="6939" y="0"/>
                    <a:pt x="6839" y="0"/>
                  </a:cubicBezTo>
                  <a:close/>
                </a:path>
              </a:pathLst>
            </a:custGeom>
            <a:solidFill>
              <a:srgbClr val="EFE1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g1b6709e4d29_3_40"/>
            <p:cNvSpPr/>
            <p:nvPr/>
          </p:nvSpPr>
          <p:spPr>
            <a:xfrm>
              <a:off x="4530900" y="4140075"/>
              <a:ext cx="153475" cy="9200"/>
            </a:xfrm>
            <a:custGeom>
              <a:rect b="b" l="l" r="r" t="t"/>
              <a:pathLst>
                <a:path extrusionOk="0" h="368" w="6139">
                  <a:moveTo>
                    <a:pt x="168" y="0"/>
                  </a:moveTo>
                  <a:cubicBezTo>
                    <a:pt x="67" y="0"/>
                    <a:pt x="1" y="100"/>
                    <a:pt x="1" y="201"/>
                  </a:cubicBezTo>
                  <a:cubicBezTo>
                    <a:pt x="1" y="301"/>
                    <a:pt x="67" y="367"/>
                    <a:pt x="168" y="367"/>
                  </a:cubicBezTo>
                  <a:lnTo>
                    <a:pt x="5938" y="367"/>
                  </a:lnTo>
                  <a:cubicBezTo>
                    <a:pt x="6038" y="367"/>
                    <a:pt x="6138" y="301"/>
                    <a:pt x="6138" y="201"/>
                  </a:cubicBezTo>
                  <a:cubicBezTo>
                    <a:pt x="6138" y="100"/>
                    <a:pt x="6038" y="0"/>
                    <a:pt x="5938" y="0"/>
                  </a:cubicBezTo>
                  <a:close/>
                </a:path>
              </a:pathLst>
            </a:custGeom>
            <a:solidFill>
              <a:srgbClr val="EFE1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g1b6709e4d29_3_40"/>
            <p:cNvSpPr/>
            <p:nvPr/>
          </p:nvSpPr>
          <p:spPr>
            <a:xfrm>
              <a:off x="4759400" y="4140075"/>
              <a:ext cx="75075" cy="9200"/>
            </a:xfrm>
            <a:custGeom>
              <a:rect b="b" l="l" r="r" t="t"/>
              <a:pathLst>
                <a:path extrusionOk="0" h="368" w="3003">
                  <a:moveTo>
                    <a:pt x="167" y="0"/>
                  </a:moveTo>
                  <a:cubicBezTo>
                    <a:pt x="67" y="0"/>
                    <a:pt x="1" y="100"/>
                    <a:pt x="1" y="201"/>
                  </a:cubicBezTo>
                  <a:cubicBezTo>
                    <a:pt x="1" y="301"/>
                    <a:pt x="67" y="367"/>
                    <a:pt x="167" y="367"/>
                  </a:cubicBezTo>
                  <a:lnTo>
                    <a:pt x="2803" y="367"/>
                  </a:lnTo>
                  <a:cubicBezTo>
                    <a:pt x="2903" y="367"/>
                    <a:pt x="3003" y="301"/>
                    <a:pt x="3003" y="201"/>
                  </a:cubicBezTo>
                  <a:cubicBezTo>
                    <a:pt x="3003" y="100"/>
                    <a:pt x="2903" y="0"/>
                    <a:pt x="2803" y="0"/>
                  </a:cubicBezTo>
                  <a:close/>
                </a:path>
              </a:pathLst>
            </a:custGeom>
            <a:solidFill>
              <a:srgbClr val="EFE1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g1b6709e4d29_3_40"/>
            <p:cNvSpPr/>
            <p:nvPr/>
          </p:nvSpPr>
          <p:spPr>
            <a:xfrm>
              <a:off x="4500875" y="4171750"/>
              <a:ext cx="234375" cy="9200"/>
            </a:xfrm>
            <a:custGeom>
              <a:rect b="b" l="l" r="r" t="t"/>
              <a:pathLst>
                <a:path extrusionOk="0" h="368" w="9375">
                  <a:moveTo>
                    <a:pt x="168" y="1"/>
                  </a:moveTo>
                  <a:cubicBezTo>
                    <a:pt x="68" y="1"/>
                    <a:pt x="1" y="68"/>
                    <a:pt x="1" y="168"/>
                  </a:cubicBezTo>
                  <a:cubicBezTo>
                    <a:pt x="1" y="268"/>
                    <a:pt x="68" y="368"/>
                    <a:pt x="168" y="368"/>
                  </a:cubicBezTo>
                  <a:lnTo>
                    <a:pt x="9207" y="368"/>
                  </a:lnTo>
                  <a:cubicBezTo>
                    <a:pt x="9308" y="368"/>
                    <a:pt x="9374" y="268"/>
                    <a:pt x="9374" y="168"/>
                  </a:cubicBezTo>
                  <a:cubicBezTo>
                    <a:pt x="9374" y="68"/>
                    <a:pt x="9308" y="1"/>
                    <a:pt x="9207" y="1"/>
                  </a:cubicBezTo>
                  <a:close/>
                </a:path>
              </a:pathLst>
            </a:custGeom>
            <a:solidFill>
              <a:srgbClr val="EFE1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g1b6709e4d29_3_40"/>
            <p:cNvSpPr/>
            <p:nvPr/>
          </p:nvSpPr>
          <p:spPr>
            <a:xfrm>
              <a:off x="4491700" y="4034175"/>
              <a:ext cx="403650" cy="182650"/>
            </a:xfrm>
            <a:custGeom>
              <a:rect b="b" l="l" r="r" t="t"/>
              <a:pathLst>
                <a:path extrusionOk="0" h="7306" w="16146">
                  <a:moveTo>
                    <a:pt x="2403" y="0"/>
                  </a:moveTo>
                  <a:cubicBezTo>
                    <a:pt x="1068" y="0"/>
                    <a:pt x="1" y="1067"/>
                    <a:pt x="1" y="2402"/>
                  </a:cubicBezTo>
                  <a:lnTo>
                    <a:pt x="1" y="4904"/>
                  </a:lnTo>
                  <a:cubicBezTo>
                    <a:pt x="1" y="6238"/>
                    <a:pt x="1068" y="7305"/>
                    <a:pt x="2403" y="7305"/>
                  </a:cubicBezTo>
                  <a:lnTo>
                    <a:pt x="15779" y="7305"/>
                  </a:lnTo>
                  <a:cubicBezTo>
                    <a:pt x="15979" y="7305"/>
                    <a:pt x="16146" y="7138"/>
                    <a:pt x="16146" y="6938"/>
                  </a:cubicBezTo>
                  <a:cubicBezTo>
                    <a:pt x="16146" y="6738"/>
                    <a:pt x="15979" y="6571"/>
                    <a:pt x="15779" y="6571"/>
                  </a:cubicBezTo>
                  <a:lnTo>
                    <a:pt x="2403" y="6571"/>
                  </a:lnTo>
                  <a:cubicBezTo>
                    <a:pt x="1469" y="6571"/>
                    <a:pt x="735" y="5838"/>
                    <a:pt x="735" y="4904"/>
                  </a:cubicBezTo>
                  <a:lnTo>
                    <a:pt x="735" y="2402"/>
                  </a:lnTo>
                  <a:cubicBezTo>
                    <a:pt x="735" y="1468"/>
                    <a:pt x="1469" y="734"/>
                    <a:pt x="2403" y="734"/>
                  </a:cubicBezTo>
                  <a:lnTo>
                    <a:pt x="15779" y="734"/>
                  </a:lnTo>
                  <a:cubicBezTo>
                    <a:pt x="15979" y="734"/>
                    <a:pt x="16146" y="567"/>
                    <a:pt x="16146" y="367"/>
                  </a:cubicBezTo>
                  <a:cubicBezTo>
                    <a:pt x="16146" y="167"/>
                    <a:pt x="15979" y="0"/>
                    <a:pt x="157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g1b6709e4d29_3_40"/>
            <p:cNvSpPr/>
            <p:nvPr/>
          </p:nvSpPr>
          <p:spPr>
            <a:xfrm>
              <a:off x="2381050" y="3507950"/>
              <a:ext cx="449500" cy="650675"/>
            </a:xfrm>
            <a:custGeom>
              <a:rect b="b" l="l" r="r" t="t"/>
              <a:pathLst>
                <a:path extrusionOk="0" h="26027" w="17980">
                  <a:moveTo>
                    <a:pt x="6571" y="1"/>
                  </a:moveTo>
                  <a:lnTo>
                    <a:pt x="6571" y="6339"/>
                  </a:lnTo>
                  <a:cubicBezTo>
                    <a:pt x="6571" y="7539"/>
                    <a:pt x="5904" y="8640"/>
                    <a:pt x="4837" y="9174"/>
                  </a:cubicBezTo>
                  <a:cubicBezTo>
                    <a:pt x="1968" y="10675"/>
                    <a:pt x="0" y="13677"/>
                    <a:pt x="0" y="17113"/>
                  </a:cubicBezTo>
                  <a:cubicBezTo>
                    <a:pt x="0" y="22031"/>
                    <a:pt x="4007" y="26026"/>
                    <a:pt x="8946" y="26026"/>
                  </a:cubicBezTo>
                  <a:cubicBezTo>
                    <a:pt x="9066" y="26026"/>
                    <a:pt x="9186" y="26024"/>
                    <a:pt x="9307" y="26019"/>
                  </a:cubicBezTo>
                  <a:cubicBezTo>
                    <a:pt x="13943" y="25852"/>
                    <a:pt x="17713" y="22050"/>
                    <a:pt x="17879" y="17413"/>
                  </a:cubicBezTo>
                  <a:cubicBezTo>
                    <a:pt x="17980" y="13844"/>
                    <a:pt x="15978" y="10708"/>
                    <a:pt x="13043" y="9174"/>
                  </a:cubicBezTo>
                  <a:cubicBezTo>
                    <a:pt x="11975" y="8640"/>
                    <a:pt x="11308" y="7573"/>
                    <a:pt x="11308" y="6372"/>
                  </a:cubicBezTo>
                  <a:lnTo>
                    <a:pt x="1130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g1b6709e4d29_3_40"/>
            <p:cNvSpPr/>
            <p:nvPr/>
          </p:nvSpPr>
          <p:spPr>
            <a:xfrm>
              <a:off x="2523650" y="3474600"/>
              <a:ext cx="161800" cy="33375"/>
            </a:xfrm>
            <a:custGeom>
              <a:rect b="b" l="l" r="r" t="t"/>
              <a:pathLst>
                <a:path extrusionOk="0" h="1335" w="6472">
                  <a:moveTo>
                    <a:pt x="667" y="0"/>
                  </a:moveTo>
                  <a:cubicBezTo>
                    <a:pt x="300" y="0"/>
                    <a:pt x="0" y="301"/>
                    <a:pt x="0" y="667"/>
                  </a:cubicBezTo>
                  <a:cubicBezTo>
                    <a:pt x="0" y="1034"/>
                    <a:pt x="300" y="1335"/>
                    <a:pt x="667" y="1335"/>
                  </a:cubicBezTo>
                  <a:lnTo>
                    <a:pt x="5804" y="1335"/>
                  </a:lnTo>
                  <a:cubicBezTo>
                    <a:pt x="6171" y="1335"/>
                    <a:pt x="6471" y="1034"/>
                    <a:pt x="6471" y="667"/>
                  </a:cubicBezTo>
                  <a:cubicBezTo>
                    <a:pt x="6471" y="301"/>
                    <a:pt x="6171" y="0"/>
                    <a:pt x="580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g1b6709e4d29_3_40"/>
            <p:cNvSpPr/>
            <p:nvPr/>
          </p:nvSpPr>
          <p:spPr>
            <a:xfrm>
              <a:off x="2418575" y="3937100"/>
              <a:ext cx="229350" cy="35425"/>
            </a:xfrm>
            <a:custGeom>
              <a:rect b="b" l="l" r="r" t="t"/>
              <a:pathLst>
                <a:path extrusionOk="0" h="1417" w="9174">
                  <a:moveTo>
                    <a:pt x="3335" y="1"/>
                  </a:moveTo>
                  <a:cubicBezTo>
                    <a:pt x="2127" y="1"/>
                    <a:pt x="967" y="95"/>
                    <a:pt x="0" y="280"/>
                  </a:cubicBezTo>
                  <a:lnTo>
                    <a:pt x="0" y="314"/>
                  </a:lnTo>
                  <a:cubicBezTo>
                    <a:pt x="1581" y="1037"/>
                    <a:pt x="3356" y="1416"/>
                    <a:pt x="5117" y="1416"/>
                  </a:cubicBezTo>
                  <a:cubicBezTo>
                    <a:pt x="5548" y="1416"/>
                    <a:pt x="5978" y="1394"/>
                    <a:pt x="6405" y="1348"/>
                  </a:cubicBezTo>
                  <a:cubicBezTo>
                    <a:pt x="7339" y="1248"/>
                    <a:pt x="8273" y="1014"/>
                    <a:pt x="9173" y="814"/>
                  </a:cubicBezTo>
                  <a:cubicBezTo>
                    <a:pt x="7559" y="269"/>
                    <a:pt x="5378" y="1"/>
                    <a:pt x="33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g1b6709e4d29_3_40"/>
            <p:cNvSpPr/>
            <p:nvPr/>
          </p:nvSpPr>
          <p:spPr>
            <a:xfrm>
              <a:off x="2418575" y="3941175"/>
              <a:ext cx="371950" cy="181400"/>
            </a:xfrm>
            <a:custGeom>
              <a:rect b="b" l="l" r="r" t="t"/>
              <a:pathLst>
                <a:path extrusionOk="0" h="7256" w="14878">
                  <a:moveTo>
                    <a:pt x="13249" y="0"/>
                  </a:moveTo>
                  <a:cubicBezTo>
                    <a:pt x="12512" y="0"/>
                    <a:pt x="11766" y="98"/>
                    <a:pt x="11041" y="251"/>
                  </a:cubicBezTo>
                  <a:cubicBezTo>
                    <a:pt x="10408" y="351"/>
                    <a:pt x="9807" y="484"/>
                    <a:pt x="9173" y="651"/>
                  </a:cubicBezTo>
                  <a:cubicBezTo>
                    <a:pt x="8273" y="851"/>
                    <a:pt x="7339" y="1085"/>
                    <a:pt x="6405" y="1185"/>
                  </a:cubicBezTo>
                  <a:cubicBezTo>
                    <a:pt x="5978" y="1231"/>
                    <a:pt x="5548" y="1253"/>
                    <a:pt x="5117" y="1253"/>
                  </a:cubicBezTo>
                  <a:cubicBezTo>
                    <a:pt x="3356" y="1253"/>
                    <a:pt x="1581" y="874"/>
                    <a:pt x="0" y="151"/>
                  </a:cubicBezTo>
                  <a:lnTo>
                    <a:pt x="0" y="151"/>
                  </a:lnTo>
                  <a:cubicBezTo>
                    <a:pt x="167" y="4087"/>
                    <a:pt x="3436" y="7256"/>
                    <a:pt x="7439" y="7256"/>
                  </a:cubicBezTo>
                  <a:cubicBezTo>
                    <a:pt x="11408" y="7256"/>
                    <a:pt x="14677" y="4120"/>
                    <a:pt x="14877" y="184"/>
                  </a:cubicBezTo>
                  <a:cubicBezTo>
                    <a:pt x="14348" y="56"/>
                    <a:pt x="13801" y="0"/>
                    <a:pt x="1324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g1b6709e4d29_3_40"/>
            <p:cNvSpPr/>
            <p:nvPr/>
          </p:nvSpPr>
          <p:spPr>
            <a:xfrm>
              <a:off x="2683750" y="3872375"/>
              <a:ext cx="21700" cy="21725"/>
            </a:xfrm>
            <a:custGeom>
              <a:rect b="b" l="l" r="r" t="t"/>
              <a:pathLst>
                <a:path extrusionOk="0" h="869" w="868">
                  <a:moveTo>
                    <a:pt x="434" y="1"/>
                  </a:moveTo>
                  <a:cubicBezTo>
                    <a:pt x="201" y="1"/>
                    <a:pt x="1" y="201"/>
                    <a:pt x="1" y="434"/>
                  </a:cubicBezTo>
                  <a:cubicBezTo>
                    <a:pt x="1" y="668"/>
                    <a:pt x="201" y="868"/>
                    <a:pt x="434" y="868"/>
                  </a:cubicBezTo>
                  <a:cubicBezTo>
                    <a:pt x="668" y="868"/>
                    <a:pt x="868" y="668"/>
                    <a:pt x="868" y="434"/>
                  </a:cubicBezTo>
                  <a:cubicBezTo>
                    <a:pt x="868" y="201"/>
                    <a:pt x="668" y="1"/>
                    <a:pt x="4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g1b6709e4d29_3_40"/>
            <p:cNvSpPr/>
            <p:nvPr/>
          </p:nvSpPr>
          <p:spPr>
            <a:xfrm>
              <a:off x="2611200" y="3885725"/>
              <a:ext cx="25050" cy="25050"/>
            </a:xfrm>
            <a:custGeom>
              <a:rect b="b" l="l" r="r" t="t"/>
              <a:pathLst>
                <a:path extrusionOk="0" h="1002" w="1002">
                  <a:moveTo>
                    <a:pt x="501" y="0"/>
                  </a:moveTo>
                  <a:cubicBezTo>
                    <a:pt x="234" y="0"/>
                    <a:pt x="1" y="234"/>
                    <a:pt x="1" y="501"/>
                  </a:cubicBezTo>
                  <a:cubicBezTo>
                    <a:pt x="1" y="768"/>
                    <a:pt x="234" y="1001"/>
                    <a:pt x="501" y="1001"/>
                  </a:cubicBezTo>
                  <a:cubicBezTo>
                    <a:pt x="768" y="1001"/>
                    <a:pt x="1001" y="768"/>
                    <a:pt x="1001" y="501"/>
                  </a:cubicBezTo>
                  <a:cubicBezTo>
                    <a:pt x="1001" y="234"/>
                    <a:pt x="768"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g1b6709e4d29_3_40"/>
            <p:cNvSpPr/>
            <p:nvPr/>
          </p:nvSpPr>
          <p:spPr>
            <a:xfrm>
              <a:off x="2564500" y="3842350"/>
              <a:ext cx="18375" cy="18375"/>
            </a:xfrm>
            <a:custGeom>
              <a:rect b="b" l="l" r="r" t="t"/>
              <a:pathLst>
                <a:path extrusionOk="0" h="735" w="735">
                  <a:moveTo>
                    <a:pt x="368" y="1"/>
                  </a:moveTo>
                  <a:cubicBezTo>
                    <a:pt x="167" y="1"/>
                    <a:pt x="1" y="168"/>
                    <a:pt x="1" y="368"/>
                  </a:cubicBezTo>
                  <a:cubicBezTo>
                    <a:pt x="1" y="568"/>
                    <a:pt x="167" y="735"/>
                    <a:pt x="368" y="735"/>
                  </a:cubicBezTo>
                  <a:cubicBezTo>
                    <a:pt x="568" y="735"/>
                    <a:pt x="734" y="568"/>
                    <a:pt x="734" y="368"/>
                  </a:cubicBezTo>
                  <a:cubicBezTo>
                    <a:pt x="734" y="168"/>
                    <a:pt x="568" y="1"/>
                    <a:pt x="3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g1b6709e4d29_3_40"/>
            <p:cNvSpPr/>
            <p:nvPr/>
          </p:nvSpPr>
          <p:spPr>
            <a:xfrm>
              <a:off x="2617050" y="3799825"/>
              <a:ext cx="34200" cy="33375"/>
            </a:xfrm>
            <a:custGeom>
              <a:rect b="b" l="l" r="r" t="t"/>
              <a:pathLst>
                <a:path extrusionOk="0" h="1335" w="1368">
                  <a:moveTo>
                    <a:pt x="701" y="1"/>
                  </a:moveTo>
                  <a:cubicBezTo>
                    <a:pt x="334" y="1"/>
                    <a:pt x="0" y="301"/>
                    <a:pt x="0" y="668"/>
                  </a:cubicBezTo>
                  <a:cubicBezTo>
                    <a:pt x="0" y="1035"/>
                    <a:pt x="334" y="1335"/>
                    <a:pt x="701" y="1335"/>
                  </a:cubicBezTo>
                  <a:cubicBezTo>
                    <a:pt x="1068" y="1335"/>
                    <a:pt x="1368" y="1035"/>
                    <a:pt x="1368" y="668"/>
                  </a:cubicBezTo>
                  <a:cubicBezTo>
                    <a:pt x="1368" y="301"/>
                    <a:pt x="1068" y="1"/>
                    <a:pt x="7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g1b6709e4d29_3_40"/>
            <p:cNvSpPr/>
            <p:nvPr/>
          </p:nvSpPr>
          <p:spPr>
            <a:xfrm>
              <a:off x="2544500" y="3775650"/>
              <a:ext cx="20025" cy="20025"/>
            </a:xfrm>
            <a:custGeom>
              <a:rect b="b" l="l" r="r" t="t"/>
              <a:pathLst>
                <a:path extrusionOk="0" h="801" w="801">
                  <a:moveTo>
                    <a:pt x="400" y="0"/>
                  </a:moveTo>
                  <a:cubicBezTo>
                    <a:pt x="167" y="0"/>
                    <a:pt x="0" y="167"/>
                    <a:pt x="0" y="401"/>
                  </a:cubicBezTo>
                  <a:cubicBezTo>
                    <a:pt x="0" y="634"/>
                    <a:pt x="167" y="801"/>
                    <a:pt x="400" y="801"/>
                  </a:cubicBezTo>
                  <a:cubicBezTo>
                    <a:pt x="634" y="801"/>
                    <a:pt x="801" y="634"/>
                    <a:pt x="801" y="401"/>
                  </a:cubicBezTo>
                  <a:cubicBezTo>
                    <a:pt x="801" y="167"/>
                    <a:pt x="634" y="0"/>
                    <a:pt x="4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g1b6709e4d29_3_40"/>
            <p:cNvSpPr/>
            <p:nvPr/>
          </p:nvSpPr>
          <p:spPr>
            <a:xfrm>
              <a:off x="2506950" y="3872375"/>
              <a:ext cx="21725" cy="21725"/>
            </a:xfrm>
            <a:custGeom>
              <a:rect b="b" l="l" r="r" t="t"/>
              <a:pathLst>
                <a:path extrusionOk="0" h="869" w="869">
                  <a:moveTo>
                    <a:pt x="435" y="1"/>
                  </a:moveTo>
                  <a:cubicBezTo>
                    <a:pt x="201" y="1"/>
                    <a:pt x="1" y="201"/>
                    <a:pt x="1" y="434"/>
                  </a:cubicBezTo>
                  <a:cubicBezTo>
                    <a:pt x="1" y="668"/>
                    <a:pt x="201" y="868"/>
                    <a:pt x="435" y="868"/>
                  </a:cubicBezTo>
                  <a:cubicBezTo>
                    <a:pt x="668" y="868"/>
                    <a:pt x="868" y="668"/>
                    <a:pt x="868" y="434"/>
                  </a:cubicBezTo>
                  <a:cubicBezTo>
                    <a:pt x="868" y="201"/>
                    <a:pt x="668" y="1"/>
                    <a:pt x="43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g1b6709e4d29_3_40"/>
            <p:cNvSpPr/>
            <p:nvPr/>
          </p:nvSpPr>
          <p:spPr>
            <a:xfrm>
              <a:off x="2590350" y="3743950"/>
              <a:ext cx="20875" cy="20875"/>
            </a:xfrm>
            <a:custGeom>
              <a:rect b="b" l="l" r="r" t="t"/>
              <a:pathLst>
                <a:path extrusionOk="0" h="835" w="835">
                  <a:moveTo>
                    <a:pt x="434" y="1"/>
                  </a:moveTo>
                  <a:cubicBezTo>
                    <a:pt x="201" y="1"/>
                    <a:pt x="1" y="201"/>
                    <a:pt x="1" y="434"/>
                  </a:cubicBezTo>
                  <a:cubicBezTo>
                    <a:pt x="1" y="635"/>
                    <a:pt x="201" y="835"/>
                    <a:pt x="434" y="835"/>
                  </a:cubicBezTo>
                  <a:cubicBezTo>
                    <a:pt x="634" y="835"/>
                    <a:pt x="835" y="635"/>
                    <a:pt x="835" y="434"/>
                  </a:cubicBezTo>
                  <a:cubicBezTo>
                    <a:pt x="835" y="201"/>
                    <a:pt x="634" y="1"/>
                    <a:pt x="4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g1b6709e4d29_3_40"/>
            <p:cNvSpPr/>
            <p:nvPr/>
          </p:nvSpPr>
          <p:spPr>
            <a:xfrm>
              <a:off x="2684600" y="3987475"/>
              <a:ext cx="25875" cy="25875"/>
            </a:xfrm>
            <a:custGeom>
              <a:rect b="b" l="l" r="r" t="t"/>
              <a:pathLst>
                <a:path extrusionOk="0" h="1035" w="1035">
                  <a:moveTo>
                    <a:pt x="500" y="0"/>
                  </a:moveTo>
                  <a:cubicBezTo>
                    <a:pt x="234" y="0"/>
                    <a:pt x="0" y="234"/>
                    <a:pt x="0" y="500"/>
                  </a:cubicBezTo>
                  <a:cubicBezTo>
                    <a:pt x="0" y="801"/>
                    <a:pt x="234" y="1034"/>
                    <a:pt x="500" y="1034"/>
                  </a:cubicBezTo>
                  <a:cubicBezTo>
                    <a:pt x="801" y="1034"/>
                    <a:pt x="1034" y="801"/>
                    <a:pt x="1034" y="500"/>
                  </a:cubicBezTo>
                  <a:cubicBezTo>
                    <a:pt x="1034" y="234"/>
                    <a:pt x="801" y="0"/>
                    <a:pt x="50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g1b6709e4d29_3_40"/>
            <p:cNvSpPr/>
            <p:nvPr/>
          </p:nvSpPr>
          <p:spPr>
            <a:xfrm>
              <a:off x="2667075" y="4036675"/>
              <a:ext cx="16700" cy="16700"/>
            </a:xfrm>
            <a:custGeom>
              <a:rect b="b" l="l" r="r" t="t"/>
              <a:pathLst>
                <a:path extrusionOk="0" h="668" w="668">
                  <a:moveTo>
                    <a:pt x="334" y="0"/>
                  </a:moveTo>
                  <a:cubicBezTo>
                    <a:pt x="134" y="0"/>
                    <a:pt x="1" y="167"/>
                    <a:pt x="1" y="334"/>
                  </a:cubicBezTo>
                  <a:cubicBezTo>
                    <a:pt x="1" y="534"/>
                    <a:pt x="134" y="667"/>
                    <a:pt x="334" y="667"/>
                  </a:cubicBezTo>
                  <a:cubicBezTo>
                    <a:pt x="501" y="667"/>
                    <a:pt x="668" y="534"/>
                    <a:pt x="668" y="334"/>
                  </a:cubicBezTo>
                  <a:cubicBezTo>
                    <a:pt x="668" y="167"/>
                    <a:pt x="501" y="0"/>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g1b6709e4d29_3_40"/>
            <p:cNvSpPr/>
            <p:nvPr/>
          </p:nvSpPr>
          <p:spPr>
            <a:xfrm>
              <a:off x="2613700" y="3990800"/>
              <a:ext cx="28375" cy="29200"/>
            </a:xfrm>
            <a:custGeom>
              <a:rect b="b" l="l" r="r" t="t"/>
              <a:pathLst>
                <a:path extrusionOk="0" h="1168" w="1135">
                  <a:moveTo>
                    <a:pt x="568" y="0"/>
                  </a:moveTo>
                  <a:cubicBezTo>
                    <a:pt x="234" y="0"/>
                    <a:pt x="1" y="267"/>
                    <a:pt x="1" y="601"/>
                  </a:cubicBezTo>
                  <a:cubicBezTo>
                    <a:pt x="1" y="901"/>
                    <a:pt x="234" y="1168"/>
                    <a:pt x="568" y="1168"/>
                  </a:cubicBezTo>
                  <a:cubicBezTo>
                    <a:pt x="868" y="1168"/>
                    <a:pt x="1135" y="901"/>
                    <a:pt x="1135" y="601"/>
                  </a:cubicBezTo>
                  <a:cubicBezTo>
                    <a:pt x="1135" y="267"/>
                    <a:pt x="868" y="0"/>
                    <a:pt x="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g1b6709e4d29_3_40"/>
            <p:cNvSpPr/>
            <p:nvPr/>
          </p:nvSpPr>
          <p:spPr>
            <a:xfrm>
              <a:off x="2602875" y="4045000"/>
              <a:ext cx="25025" cy="25050"/>
            </a:xfrm>
            <a:custGeom>
              <a:rect b="b" l="l" r="r" t="t"/>
              <a:pathLst>
                <a:path extrusionOk="0" h="1002" w="1001">
                  <a:moveTo>
                    <a:pt x="500" y="1"/>
                  </a:moveTo>
                  <a:cubicBezTo>
                    <a:pt x="234" y="1"/>
                    <a:pt x="0" y="234"/>
                    <a:pt x="0" y="501"/>
                  </a:cubicBezTo>
                  <a:cubicBezTo>
                    <a:pt x="0" y="768"/>
                    <a:pt x="234" y="1001"/>
                    <a:pt x="500" y="1001"/>
                  </a:cubicBezTo>
                  <a:cubicBezTo>
                    <a:pt x="767" y="1001"/>
                    <a:pt x="1001" y="768"/>
                    <a:pt x="1001" y="501"/>
                  </a:cubicBezTo>
                  <a:cubicBezTo>
                    <a:pt x="1001" y="234"/>
                    <a:pt x="767"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g1b6709e4d29_3_40"/>
            <p:cNvSpPr/>
            <p:nvPr/>
          </p:nvSpPr>
          <p:spPr>
            <a:xfrm>
              <a:off x="2536975" y="4057525"/>
              <a:ext cx="28375" cy="28375"/>
            </a:xfrm>
            <a:custGeom>
              <a:rect b="b" l="l" r="r" t="t"/>
              <a:pathLst>
                <a:path extrusionOk="0" h="1135" w="1135">
                  <a:moveTo>
                    <a:pt x="568" y="0"/>
                  </a:moveTo>
                  <a:cubicBezTo>
                    <a:pt x="268" y="0"/>
                    <a:pt x="1" y="267"/>
                    <a:pt x="1" y="567"/>
                  </a:cubicBezTo>
                  <a:cubicBezTo>
                    <a:pt x="1" y="867"/>
                    <a:pt x="268" y="1134"/>
                    <a:pt x="568" y="1134"/>
                  </a:cubicBezTo>
                  <a:cubicBezTo>
                    <a:pt x="868" y="1134"/>
                    <a:pt x="1135" y="867"/>
                    <a:pt x="1135" y="567"/>
                  </a:cubicBezTo>
                  <a:cubicBezTo>
                    <a:pt x="1135" y="267"/>
                    <a:pt x="868" y="0"/>
                    <a:pt x="5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g1b6709e4d29_3_40"/>
            <p:cNvSpPr/>
            <p:nvPr/>
          </p:nvSpPr>
          <p:spPr>
            <a:xfrm>
              <a:off x="2551150" y="4007475"/>
              <a:ext cx="14200" cy="14200"/>
            </a:xfrm>
            <a:custGeom>
              <a:rect b="b" l="l" r="r" t="t"/>
              <a:pathLst>
                <a:path extrusionOk="0" h="568" w="568">
                  <a:moveTo>
                    <a:pt x="268" y="1"/>
                  </a:moveTo>
                  <a:cubicBezTo>
                    <a:pt x="134" y="1"/>
                    <a:pt x="1" y="134"/>
                    <a:pt x="1" y="267"/>
                  </a:cubicBezTo>
                  <a:cubicBezTo>
                    <a:pt x="1" y="434"/>
                    <a:pt x="134" y="568"/>
                    <a:pt x="268" y="568"/>
                  </a:cubicBezTo>
                  <a:cubicBezTo>
                    <a:pt x="435" y="568"/>
                    <a:pt x="568" y="434"/>
                    <a:pt x="568" y="267"/>
                  </a:cubicBezTo>
                  <a:cubicBezTo>
                    <a:pt x="568" y="134"/>
                    <a:pt x="435" y="1"/>
                    <a:pt x="2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g1b6709e4d29_3_40"/>
            <p:cNvSpPr/>
            <p:nvPr/>
          </p:nvSpPr>
          <p:spPr>
            <a:xfrm>
              <a:off x="2479450" y="4005800"/>
              <a:ext cx="26700" cy="25875"/>
            </a:xfrm>
            <a:custGeom>
              <a:rect b="b" l="l" r="r" t="t"/>
              <a:pathLst>
                <a:path extrusionOk="0" h="1035" w="1068">
                  <a:moveTo>
                    <a:pt x="534" y="1"/>
                  </a:moveTo>
                  <a:cubicBezTo>
                    <a:pt x="234" y="1"/>
                    <a:pt x="0" y="234"/>
                    <a:pt x="0" y="501"/>
                  </a:cubicBezTo>
                  <a:cubicBezTo>
                    <a:pt x="0" y="801"/>
                    <a:pt x="234" y="1035"/>
                    <a:pt x="534" y="1035"/>
                  </a:cubicBezTo>
                  <a:cubicBezTo>
                    <a:pt x="834" y="1035"/>
                    <a:pt x="1068" y="801"/>
                    <a:pt x="1068" y="501"/>
                  </a:cubicBezTo>
                  <a:cubicBezTo>
                    <a:pt x="1068" y="234"/>
                    <a:pt x="834" y="1"/>
                    <a:pt x="5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g1b6709e4d29_3_40"/>
            <p:cNvSpPr/>
            <p:nvPr/>
          </p:nvSpPr>
          <p:spPr>
            <a:xfrm>
              <a:off x="3199950" y="3027600"/>
              <a:ext cx="20050" cy="1243425"/>
            </a:xfrm>
            <a:custGeom>
              <a:rect b="b" l="l" r="r" t="t"/>
              <a:pathLst>
                <a:path extrusionOk="0" h="49737" w="802">
                  <a:moveTo>
                    <a:pt x="401" y="1"/>
                  </a:moveTo>
                  <a:cubicBezTo>
                    <a:pt x="201" y="1"/>
                    <a:pt x="1" y="168"/>
                    <a:pt x="1" y="401"/>
                  </a:cubicBezTo>
                  <a:lnTo>
                    <a:pt x="1" y="49336"/>
                  </a:lnTo>
                  <a:cubicBezTo>
                    <a:pt x="1" y="49536"/>
                    <a:pt x="201" y="49736"/>
                    <a:pt x="401" y="49736"/>
                  </a:cubicBezTo>
                  <a:cubicBezTo>
                    <a:pt x="601" y="49736"/>
                    <a:pt x="801" y="49536"/>
                    <a:pt x="801" y="49336"/>
                  </a:cubicBezTo>
                  <a:lnTo>
                    <a:pt x="801" y="401"/>
                  </a:lnTo>
                  <a:cubicBezTo>
                    <a:pt x="801" y="168"/>
                    <a:pt x="601" y="1"/>
                    <a:pt x="401" y="1"/>
                  </a:cubicBezTo>
                  <a:close/>
                </a:path>
              </a:pathLst>
            </a:custGeom>
            <a:solidFill>
              <a:srgbClr val="50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g1b6709e4d29_3_40"/>
            <p:cNvSpPr/>
            <p:nvPr/>
          </p:nvSpPr>
          <p:spPr>
            <a:xfrm>
              <a:off x="3129075" y="4261000"/>
              <a:ext cx="161800" cy="58400"/>
            </a:xfrm>
            <a:custGeom>
              <a:rect b="b" l="l" r="r" t="t"/>
              <a:pathLst>
                <a:path extrusionOk="0" h="2336" w="6472">
                  <a:moveTo>
                    <a:pt x="2569" y="0"/>
                  </a:moveTo>
                  <a:lnTo>
                    <a:pt x="0" y="2335"/>
                  </a:lnTo>
                  <a:lnTo>
                    <a:pt x="6472" y="2335"/>
                  </a:lnTo>
                  <a:lnTo>
                    <a:pt x="3903" y="0"/>
                  </a:lnTo>
                  <a:close/>
                </a:path>
              </a:pathLst>
            </a:custGeom>
            <a:solidFill>
              <a:srgbClr val="CBCB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g1b6709e4d29_3_40"/>
            <p:cNvSpPr/>
            <p:nvPr/>
          </p:nvSpPr>
          <p:spPr>
            <a:xfrm>
              <a:off x="2474450" y="3553825"/>
              <a:ext cx="825600" cy="20025"/>
            </a:xfrm>
            <a:custGeom>
              <a:rect b="b" l="l" r="r" t="t"/>
              <a:pathLst>
                <a:path extrusionOk="0" h="801" w="33024">
                  <a:moveTo>
                    <a:pt x="400" y="0"/>
                  </a:moveTo>
                  <a:cubicBezTo>
                    <a:pt x="200" y="0"/>
                    <a:pt x="0" y="167"/>
                    <a:pt x="0" y="401"/>
                  </a:cubicBezTo>
                  <a:cubicBezTo>
                    <a:pt x="0" y="601"/>
                    <a:pt x="200" y="801"/>
                    <a:pt x="400" y="801"/>
                  </a:cubicBezTo>
                  <a:lnTo>
                    <a:pt x="32657" y="801"/>
                  </a:lnTo>
                  <a:cubicBezTo>
                    <a:pt x="32857" y="801"/>
                    <a:pt x="33024" y="601"/>
                    <a:pt x="33024" y="401"/>
                  </a:cubicBezTo>
                  <a:cubicBezTo>
                    <a:pt x="33024" y="167"/>
                    <a:pt x="32857" y="0"/>
                    <a:pt x="32657" y="0"/>
                  </a:cubicBezTo>
                  <a:close/>
                </a:path>
              </a:pathLst>
            </a:custGeom>
            <a:solidFill>
              <a:srgbClr val="50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g1b6709e4d29_3_40"/>
            <p:cNvSpPr/>
            <p:nvPr/>
          </p:nvSpPr>
          <p:spPr>
            <a:xfrm>
              <a:off x="3174950" y="3527975"/>
              <a:ext cx="70900" cy="70900"/>
            </a:xfrm>
            <a:custGeom>
              <a:rect b="b" l="l" r="r" t="t"/>
              <a:pathLst>
                <a:path extrusionOk="0" h="2836" w="2836">
                  <a:moveTo>
                    <a:pt x="1401" y="0"/>
                  </a:moveTo>
                  <a:cubicBezTo>
                    <a:pt x="634" y="0"/>
                    <a:pt x="0" y="634"/>
                    <a:pt x="0" y="1435"/>
                  </a:cubicBezTo>
                  <a:cubicBezTo>
                    <a:pt x="0" y="2202"/>
                    <a:pt x="634" y="2836"/>
                    <a:pt x="1401" y="2836"/>
                  </a:cubicBezTo>
                  <a:cubicBezTo>
                    <a:pt x="2168" y="2836"/>
                    <a:pt x="2835" y="2202"/>
                    <a:pt x="2835" y="1435"/>
                  </a:cubicBezTo>
                  <a:cubicBezTo>
                    <a:pt x="2835" y="634"/>
                    <a:pt x="2168"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g1b6709e4d29_3_40"/>
            <p:cNvSpPr/>
            <p:nvPr/>
          </p:nvSpPr>
          <p:spPr>
            <a:xfrm>
              <a:off x="2493625" y="4284350"/>
              <a:ext cx="221850" cy="35050"/>
            </a:xfrm>
            <a:custGeom>
              <a:rect b="b" l="l" r="r" t="t"/>
              <a:pathLst>
                <a:path extrusionOk="0" h="1402" w="8874">
                  <a:moveTo>
                    <a:pt x="1268" y="0"/>
                  </a:moveTo>
                  <a:lnTo>
                    <a:pt x="0" y="1401"/>
                  </a:lnTo>
                  <a:lnTo>
                    <a:pt x="8873" y="1401"/>
                  </a:lnTo>
                  <a:lnTo>
                    <a:pt x="7606" y="0"/>
                  </a:lnTo>
                  <a:close/>
                </a:path>
              </a:pathLst>
            </a:custGeom>
            <a:solidFill>
              <a:srgbClr val="9899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g1b6709e4d29_3_40"/>
            <p:cNvSpPr/>
            <p:nvPr/>
          </p:nvSpPr>
          <p:spPr>
            <a:xfrm>
              <a:off x="2541975" y="4249325"/>
              <a:ext cx="125125" cy="35050"/>
            </a:xfrm>
            <a:custGeom>
              <a:rect b="b" l="l" r="r" t="t"/>
              <a:pathLst>
                <a:path extrusionOk="0" h="1402" w="5005">
                  <a:moveTo>
                    <a:pt x="1302" y="0"/>
                  </a:moveTo>
                  <a:lnTo>
                    <a:pt x="1" y="1401"/>
                  </a:lnTo>
                  <a:lnTo>
                    <a:pt x="5005" y="1401"/>
                  </a:lnTo>
                  <a:lnTo>
                    <a:pt x="3737" y="0"/>
                  </a:lnTo>
                  <a:close/>
                </a:path>
              </a:pathLst>
            </a:custGeom>
            <a:solidFill>
              <a:srgbClr val="CBCB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g1b6709e4d29_3_40"/>
            <p:cNvSpPr/>
            <p:nvPr/>
          </p:nvSpPr>
          <p:spPr>
            <a:xfrm>
              <a:off x="2539475" y="4138400"/>
              <a:ext cx="117625" cy="105950"/>
            </a:xfrm>
            <a:custGeom>
              <a:rect b="b" l="l" r="r" t="t"/>
              <a:pathLst>
                <a:path extrusionOk="0" h="4238" w="4705">
                  <a:moveTo>
                    <a:pt x="2036" y="1"/>
                  </a:moveTo>
                  <a:lnTo>
                    <a:pt x="2036" y="1"/>
                  </a:lnTo>
                  <a:cubicBezTo>
                    <a:pt x="2202" y="434"/>
                    <a:pt x="2202" y="935"/>
                    <a:pt x="2036" y="1368"/>
                  </a:cubicBezTo>
                  <a:cubicBezTo>
                    <a:pt x="1713" y="625"/>
                    <a:pt x="889" y="133"/>
                    <a:pt x="80" y="133"/>
                  </a:cubicBezTo>
                  <a:cubicBezTo>
                    <a:pt x="53" y="133"/>
                    <a:pt x="27" y="133"/>
                    <a:pt x="1" y="134"/>
                  </a:cubicBezTo>
                  <a:cubicBezTo>
                    <a:pt x="368" y="268"/>
                    <a:pt x="668" y="634"/>
                    <a:pt x="768" y="1001"/>
                  </a:cubicBezTo>
                  <a:cubicBezTo>
                    <a:pt x="835" y="1368"/>
                    <a:pt x="801" y="1735"/>
                    <a:pt x="768" y="2102"/>
                  </a:cubicBezTo>
                  <a:cubicBezTo>
                    <a:pt x="735" y="2502"/>
                    <a:pt x="735" y="2869"/>
                    <a:pt x="835" y="3236"/>
                  </a:cubicBezTo>
                  <a:cubicBezTo>
                    <a:pt x="1068" y="3837"/>
                    <a:pt x="1769" y="4204"/>
                    <a:pt x="2436" y="4237"/>
                  </a:cubicBezTo>
                  <a:cubicBezTo>
                    <a:pt x="2936" y="4237"/>
                    <a:pt x="3403" y="4070"/>
                    <a:pt x="3770" y="3737"/>
                  </a:cubicBezTo>
                  <a:cubicBezTo>
                    <a:pt x="4104" y="3403"/>
                    <a:pt x="4304" y="2936"/>
                    <a:pt x="4304" y="2436"/>
                  </a:cubicBezTo>
                  <a:cubicBezTo>
                    <a:pt x="4304" y="2169"/>
                    <a:pt x="4237" y="1869"/>
                    <a:pt x="4271" y="1568"/>
                  </a:cubicBezTo>
                  <a:cubicBezTo>
                    <a:pt x="4271" y="1302"/>
                    <a:pt x="4437" y="1001"/>
                    <a:pt x="4704" y="901"/>
                  </a:cubicBezTo>
                  <a:cubicBezTo>
                    <a:pt x="4616" y="889"/>
                    <a:pt x="4523" y="882"/>
                    <a:pt x="4427" y="882"/>
                  </a:cubicBezTo>
                  <a:cubicBezTo>
                    <a:pt x="4020" y="882"/>
                    <a:pt x="3574" y="1004"/>
                    <a:pt x="3303" y="1302"/>
                  </a:cubicBezTo>
                  <a:cubicBezTo>
                    <a:pt x="3270" y="968"/>
                    <a:pt x="3136" y="668"/>
                    <a:pt x="2903" y="401"/>
                  </a:cubicBezTo>
                  <a:cubicBezTo>
                    <a:pt x="2669" y="167"/>
                    <a:pt x="2369" y="34"/>
                    <a:pt x="203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g1b6709e4d29_3_40"/>
            <p:cNvSpPr/>
            <p:nvPr/>
          </p:nvSpPr>
          <p:spPr>
            <a:xfrm>
              <a:off x="2567850" y="4173425"/>
              <a:ext cx="70075" cy="60300"/>
            </a:xfrm>
            <a:custGeom>
              <a:rect b="b" l="l" r="r" t="t"/>
              <a:pathLst>
                <a:path extrusionOk="0" h="2412" w="2803">
                  <a:moveTo>
                    <a:pt x="1568" y="1"/>
                  </a:moveTo>
                  <a:cubicBezTo>
                    <a:pt x="1568" y="434"/>
                    <a:pt x="1268" y="901"/>
                    <a:pt x="867" y="1068"/>
                  </a:cubicBezTo>
                  <a:cubicBezTo>
                    <a:pt x="801" y="634"/>
                    <a:pt x="467" y="234"/>
                    <a:pt x="67" y="67"/>
                  </a:cubicBezTo>
                  <a:cubicBezTo>
                    <a:pt x="67" y="134"/>
                    <a:pt x="67" y="334"/>
                    <a:pt x="67" y="401"/>
                  </a:cubicBezTo>
                  <a:cubicBezTo>
                    <a:pt x="0" y="835"/>
                    <a:pt x="0" y="1335"/>
                    <a:pt x="234" y="1702"/>
                  </a:cubicBezTo>
                  <a:cubicBezTo>
                    <a:pt x="445" y="2125"/>
                    <a:pt x="904" y="2412"/>
                    <a:pt x="1385" y="2412"/>
                  </a:cubicBezTo>
                  <a:cubicBezTo>
                    <a:pt x="1435" y="2412"/>
                    <a:pt x="1485" y="2409"/>
                    <a:pt x="1534" y="2402"/>
                  </a:cubicBezTo>
                  <a:cubicBezTo>
                    <a:pt x="2068" y="2369"/>
                    <a:pt x="2535" y="1969"/>
                    <a:pt x="2702" y="1468"/>
                  </a:cubicBezTo>
                  <a:cubicBezTo>
                    <a:pt x="2802" y="1135"/>
                    <a:pt x="2769" y="735"/>
                    <a:pt x="2735" y="368"/>
                  </a:cubicBezTo>
                  <a:lnTo>
                    <a:pt x="2735" y="368"/>
                  </a:lnTo>
                  <a:cubicBezTo>
                    <a:pt x="2635" y="634"/>
                    <a:pt x="2435" y="868"/>
                    <a:pt x="2202" y="1001"/>
                  </a:cubicBezTo>
                  <a:cubicBezTo>
                    <a:pt x="2135" y="601"/>
                    <a:pt x="1901" y="234"/>
                    <a:pt x="15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g1b6709e4d29_3_40"/>
            <p:cNvSpPr/>
            <p:nvPr/>
          </p:nvSpPr>
          <p:spPr>
            <a:xfrm>
              <a:off x="2575350" y="4069200"/>
              <a:ext cx="31700" cy="54225"/>
            </a:xfrm>
            <a:custGeom>
              <a:rect b="b" l="l" r="r" t="t"/>
              <a:pathLst>
                <a:path extrusionOk="0" h="2169" w="1268">
                  <a:moveTo>
                    <a:pt x="0" y="0"/>
                  </a:moveTo>
                  <a:cubicBezTo>
                    <a:pt x="0" y="434"/>
                    <a:pt x="34" y="967"/>
                    <a:pt x="200" y="1368"/>
                  </a:cubicBezTo>
                  <a:cubicBezTo>
                    <a:pt x="401" y="1801"/>
                    <a:pt x="801" y="2168"/>
                    <a:pt x="1268" y="2168"/>
                  </a:cubicBezTo>
                  <a:cubicBezTo>
                    <a:pt x="1034" y="1968"/>
                    <a:pt x="901" y="1701"/>
                    <a:pt x="834" y="1434"/>
                  </a:cubicBezTo>
                  <a:cubicBezTo>
                    <a:pt x="734" y="1168"/>
                    <a:pt x="667" y="867"/>
                    <a:pt x="567" y="600"/>
                  </a:cubicBezTo>
                  <a:cubicBezTo>
                    <a:pt x="434" y="334"/>
                    <a:pt x="267" y="10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g1b6709e4d29_3_40"/>
            <p:cNvSpPr/>
            <p:nvPr/>
          </p:nvSpPr>
          <p:spPr>
            <a:xfrm>
              <a:off x="2647050" y="4118400"/>
              <a:ext cx="40900" cy="26800"/>
            </a:xfrm>
            <a:custGeom>
              <a:rect b="b" l="l" r="r" t="t"/>
              <a:pathLst>
                <a:path extrusionOk="0" h="1072" w="1636">
                  <a:moveTo>
                    <a:pt x="1635" y="0"/>
                  </a:moveTo>
                  <a:cubicBezTo>
                    <a:pt x="935" y="0"/>
                    <a:pt x="268" y="434"/>
                    <a:pt x="1" y="1068"/>
                  </a:cubicBezTo>
                  <a:cubicBezTo>
                    <a:pt x="30" y="1070"/>
                    <a:pt x="59" y="1072"/>
                    <a:pt x="90" y="1072"/>
                  </a:cubicBezTo>
                  <a:cubicBezTo>
                    <a:pt x="408" y="1072"/>
                    <a:pt x="791" y="917"/>
                    <a:pt x="1035" y="734"/>
                  </a:cubicBezTo>
                  <a:cubicBezTo>
                    <a:pt x="1302" y="567"/>
                    <a:pt x="1535" y="300"/>
                    <a:pt x="163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g1b6709e4d29_3_40"/>
            <p:cNvSpPr/>
            <p:nvPr/>
          </p:nvSpPr>
          <p:spPr>
            <a:xfrm>
              <a:off x="2504450" y="4110875"/>
              <a:ext cx="30900" cy="28300"/>
            </a:xfrm>
            <a:custGeom>
              <a:rect b="b" l="l" r="r" t="t"/>
              <a:pathLst>
                <a:path extrusionOk="0" h="1132" w="1236">
                  <a:moveTo>
                    <a:pt x="134" y="1"/>
                  </a:moveTo>
                  <a:lnTo>
                    <a:pt x="134" y="1"/>
                  </a:lnTo>
                  <a:cubicBezTo>
                    <a:pt x="1" y="301"/>
                    <a:pt x="68" y="701"/>
                    <a:pt x="268" y="935"/>
                  </a:cubicBezTo>
                  <a:cubicBezTo>
                    <a:pt x="409" y="1076"/>
                    <a:pt x="635" y="1132"/>
                    <a:pt x="851" y="1132"/>
                  </a:cubicBezTo>
                  <a:cubicBezTo>
                    <a:pt x="993" y="1132"/>
                    <a:pt x="1130" y="1108"/>
                    <a:pt x="1235" y="1068"/>
                  </a:cubicBezTo>
                  <a:cubicBezTo>
                    <a:pt x="1168" y="835"/>
                    <a:pt x="935" y="668"/>
                    <a:pt x="701" y="535"/>
                  </a:cubicBezTo>
                  <a:cubicBezTo>
                    <a:pt x="468" y="401"/>
                    <a:pt x="234" y="268"/>
                    <a:pt x="13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g1b6709e4d29_3_40"/>
            <p:cNvSpPr/>
            <p:nvPr/>
          </p:nvSpPr>
          <p:spPr>
            <a:xfrm>
              <a:off x="2400225" y="3074300"/>
              <a:ext cx="291050" cy="375300"/>
            </a:xfrm>
            <a:custGeom>
              <a:rect b="b" l="l" r="r" t="t"/>
              <a:pathLst>
                <a:path extrusionOk="0" h="15012" w="11642">
                  <a:moveTo>
                    <a:pt x="3736" y="1"/>
                  </a:moveTo>
                  <a:cubicBezTo>
                    <a:pt x="1668" y="1"/>
                    <a:pt x="0" y="1669"/>
                    <a:pt x="0" y="3737"/>
                  </a:cubicBezTo>
                  <a:cubicBezTo>
                    <a:pt x="0" y="5805"/>
                    <a:pt x="1668" y="7473"/>
                    <a:pt x="3736" y="7473"/>
                  </a:cubicBezTo>
                  <a:lnTo>
                    <a:pt x="3870" y="7473"/>
                  </a:lnTo>
                  <a:cubicBezTo>
                    <a:pt x="3770" y="7740"/>
                    <a:pt x="3736" y="8040"/>
                    <a:pt x="3736" y="8340"/>
                  </a:cubicBezTo>
                  <a:cubicBezTo>
                    <a:pt x="3736" y="9908"/>
                    <a:pt x="5004" y="11176"/>
                    <a:pt x="6572" y="11176"/>
                  </a:cubicBezTo>
                  <a:cubicBezTo>
                    <a:pt x="6872" y="11176"/>
                    <a:pt x="7205" y="11109"/>
                    <a:pt x="7472" y="11009"/>
                  </a:cubicBezTo>
                  <a:cubicBezTo>
                    <a:pt x="7472" y="11075"/>
                    <a:pt x="7472" y="11142"/>
                    <a:pt x="7472" y="11209"/>
                  </a:cubicBezTo>
                  <a:cubicBezTo>
                    <a:pt x="7472" y="11743"/>
                    <a:pt x="7672" y="12243"/>
                    <a:pt x="8039" y="12610"/>
                  </a:cubicBezTo>
                  <a:cubicBezTo>
                    <a:pt x="7439" y="12677"/>
                    <a:pt x="6972" y="13210"/>
                    <a:pt x="6972" y="13811"/>
                  </a:cubicBezTo>
                  <a:cubicBezTo>
                    <a:pt x="6972" y="14478"/>
                    <a:pt x="7506" y="15012"/>
                    <a:pt x="8173" y="15012"/>
                  </a:cubicBezTo>
                  <a:cubicBezTo>
                    <a:pt x="8840" y="15012"/>
                    <a:pt x="9374" y="14478"/>
                    <a:pt x="9374" y="13811"/>
                  </a:cubicBezTo>
                  <a:cubicBezTo>
                    <a:pt x="9374" y="13611"/>
                    <a:pt x="9340" y="13410"/>
                    <a:pt x="9240" y="13244"/>
                  </a:cubicBezTo>
                  <a:lnTo>
                    <a:pt x="9240" y="13244"/>
                  </a:lnTo>
                  <a:cubicBezTo>
                    <a:pt x="9340" y="13277"/>
                    <a:pt x="9440" y="13277"/>
                    <a:pt x="9540" y="13277"/>
                  </a:cubicBezTo>
                  <a:cubicBezTo>
                    <a:pt x="10708" y="13277"/>
                    <a:pt x="11642" y="12343"/>
                    <a:pt x="11642" y="11209"/>
                  </a:cubicBezTo>
                  <a:cubicBezTo>
                    <a:pt x="11642" y="10041"/>
                    <a:pt x="10708" y="9107"/>
                    <a:pt x="9540" y="9107"/>
                  </a:cubicBezTo>
                  <a:cubicBezTo>
                    <a:pt x="9440" y="9107"/>
                    <a:pt x="9374" y="9141"/>
                    <a:pt x="9274" y="9141"/>
                  </a:cubicBezTo>
                  <a:cubicBezTo>
                    <a:pt x="9340" y="8874"/>
                    <a:pt x="9374" y="8607"/>
                    <a:pt x="9374" y="8340"/>
                  </a:cubicBezTo>
                  <a:cubicBezTo>
                    <a:pt x="9374" y="7940"/>
                    <a:pt x="9307" y="7573"/>
                    <a:pt x="9173" y="7239"/>
                  </a:cubicBezTo>
                  <a:cubicBezTo>
                    <a:pt x="10374" y="7039"/>
                    <a:pt x="11275" y="6005"/>
                    <a:pt x="11275" y="4738"/>
                  </a:cubicBezTo>
                  <a:cubicBezTo>
                    <a:pt x="11275" y="3303"/>
                    <a:pt x="10141" y="2169"/>
                    <a:pt x="8740" y="2169"/>
                  </a:cubicBezTo>
                  <a:cubicBezTo>
                    <a:pt x="8206" y="2169"/>
                    <a:pt x="7706" y="2336"/>
                    <a:pt x="7305" y="2603"/>
                  </a:cubicBezTo>
                  <a:cubicBezTo>
                    <a:pt x="6805" y="1068"/>
                    <a:pt x="5404" y="1"/>
                    <a:pt x="373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g1b6709e4d29_3_40"/>
            <p:cNvSpPr/>
            <p:nvPr/>
          </p:nvSpPr>
          <p:spPr>
            <a:xfrm>
              <a:off x="2582850" y="2941725"/>
              <a:ext cx="118450" cy="118425"/>
            </a:xfrm>
            <a:custGeom>
              <a:rect b="b" l="l" r="r" t="t"/>
              <a:pathLst>
                <a:path extrusionOk="0" h="4737" w="4738">
                  <a:moveTo>
                    <a:pt x="2369" y="0"/>
                  </a:moveTo>
                  <a:cubicBezTo>
                    <a:pt x="1068" y="0"/>
                    <a:pt x="0" y="1068"/>
                    <a:pt x="0" y="2368"/>
                  </a:cubicBezTo>
                  <a:cubicBezTo>
                    <a:pt x="0" y="3669"/>
                    <a:pt x="1068" y="4737"/>
                    <a:pt x="2369" y="4737"/>
                  </a:cubicBezTo>
                  <a:cubicBezTo>
                    <a:pt x="3670" y="4737"/>
                    <a:pt x="4737" y="3669"/>
                    <a:pt x="4737" y="2368"/>
                  </a:cubicBezTo>
                  <a:cubicBezTo>
                    <a:pt x="4737" y="1068"/>
                    <a:pt x="3670" y="0"/>
                    <a:pt x="236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g1b6709e4d29_3_40"/>
            <p:cNvSpPr/>
            <p:nvPr/>
          </p:nvSpPr>
          <p:spPr>
            <a:xfrm>
              <a:off x="2356025" y="3000925"/>
              <a:ext cx="59225" cy="59225"/>
            </a:xfrm>
            <a:custGeom>
              <a:rect b="b" l="l" r="r" t="t"/>
              <a:pathLst>
                <a:path extrusionOk="0" h="2369" w="2369">
                  <a:moveTo>
                    <a:pt x="1168" y="0"/>
                  </a:moveTo>
                  <a:cubicBezTo>
                    <a:pt x="534" y="0"/>
                    <a:pt x="0" y="534"/>
                    <a:pt x="0" y="1168"/>
                  </a:cubicBezTo>
                  <a:cubicBezTo>
                    <a:pt x="0" y="1835"/>
                    <a:pt x="534" y="2369"/>
                    <a:pt x="1168" y="2369"/>
                  </a:cubicBezTo>
                  <a:cubicBezTo>
                    <a:pt x="1835" y="2369"/>
                    <a:pt x="2369" y="1835"/>
                    <a:pt x="2369" y="1168"/>
                  </a:cubicBezTo>
                  <a:cubicBezTo>
                    <a:pt x="2369" y="534"/>
                    <a:pt x="1835" y="0"/>
                    <a:pt x="11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g1b6709e4d29_3_40"/>
            <p:cNvSpPr/>
            <p:nvPr/>
          </p:nvSpPr>
          <p:spPr>
            <a:xfrm>
              <a:off x="2708775" y="3087650"/>
              <a:ext cx="403650" cy="570425"/>
            </a:xfrm>
            <a:custGeom>
              <a:rect b="b" l="l" r="r" t="t"/>
              <a:pathLst>
                <a:path extrusionOk="0" h="22817" w="16146">
                  <a:moveTo>
                    <a:pt x="6138" y="1"/>
                  </a:moveTo>
                  <a:lnTo>
                    <a:pt x="6138" y="5071"/>
                  </a:lnTo>
                  <a:cubicBezTo>
                    <a:pt x="6138" y="6605"/>
                    <a:pt x="5805" y="8140"/>
                    <a:pt x="5171" y="9541"/>
                  </a:cubicBezTo>
                  <a:lnTo>
                    <a:pt x="768" y="19281"/>
                  </a:lnTo>
                  <a:cubicBezTo>
                    <a:pt x="0" y="20916"/>
                    <a:pt x="1201" y="22817"/>
                    <a:pt x="3036" y="22817"/>
                  </a:cubicBezTo>
                  <a:lnTo>
                    <a:pt x="13143" y="22817"/>
                  </a:lnTo>
                  <a:cubicBezTo>
                    <a:pt x="14944" y="22817"/>
                    <a:pt x="16145" y="20916"/>
                    <a:pt x="15411" y="19281"/>
                  </a:cubicBezTo>
                  <a:lnTo>
                    <a:pt x="11008" y="9541"/>
                  </a:lnTo>
                  <a:cubicBezTo>
                    <a:pt x="10341" y="8140"/>
                    <a:pt x="10041" y="6605"/>
                    <a:pt x="10041" y="5071"/>
                  </a:cubicBezTo>
                  <a:lnTo>
                    <a:pt x="1004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g1b6709e4d29_3_40"/>
            <p:cNvSpPr/>
            <p:nvPr/>
          </p:nvSpPr>
          <p:spPr>
            <a:xfrm>
              <a:off x="2848875" y="3060125"/>
              <a:ext cx="123450" cy="27550"/>
            </a:xfrm>
            <a:custGeom>
              <a:rect b="b" l="l" r="r" t="t"/>
              <a:pathLst>
                <a:path extrusionOk="0" h="1102" w="4938">
                  <a:moveTo>
                    <a:pt x="567" y="1"/>
                  </a:moveTo>
                  <a:cubicBezTo>
                    <a:pt x="234" y="1"/>
                    <a:pt x="0" y="234"/>
                    <a:pt x="0" y="568"/>
                  </a:cubicBezTo>
                  <a:cubicBezTo>
                    <a:pt x="0" y="868"/>
                    <a:pt x="234" y="1102"/>
                    <a:pt x="567" y="1102"/>
                  </a:cubicBezTo>
                  <a:lnTo>
                    <a:pt x="4404" y="1102"/>
                  </a:lnTo>
                  <a:cubicBezTo>
                    <a:pt x="4704" y="1102"/>
                    <a:pt x="4937" y="868"/>
                    <a:pt x="4937" y="568"/>
                  </a:cubicBezTo>
                  <a:cubicBezTo>
                    <a:pt x="4937" y="234"/>
                    <a:pt x="4704" y="1"/>
                    <a:pt x="44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g1b6709e4d29_3_40"/>
            <p:cNvSpPr/>
            <p:nvPr/>
          </p:nvSpPr>
          <p:spPr>
            <a:xfrm>
              <a:off x="2810500" y="3433550"/>
              <a:ext cx="133475" cy="27725"/>
            </a:xfrm>
            <a:custGeom>
              <a:rect b="b" l="l" r="r" t="t"/>
              <a:pathLst>
                <a:path extrusionOk="0" h="1109" w="5339">
                  <a:moveTo>
                    <a:pt x="2156" y="1"/>
                  </a:moveTo>
                  <a:cubicBezTo>
                    <a:pt x="1414" y="1"/>
                    <a:pt x="663" y="92"/>
                    <a:pt x="1" y="341"/>
                  </a:cubicBezTo>
                  <a:cubicBezTo>
                    <a:pt x="833" y="840"/>
                    <a:pt x="1779" y="1109"/>
                    <a:pt x="2745" y="1109"/>
                  </a:cubicBezTo>
                  <a:cubicBezTo>
                    <a:pt x="2942" y="1109"/>
                    <a:pt x="3139" y="1098"/>
                    <a:pt x="3337" y="1075"/>
                  </a:cubicBezTo>
                  <a:cubicBezTo>
                    <a:pt x="4037" y="975"/>
                    <a:pt x="4704" y="742"/>
                    <a:pt x="5338" y="441"/>
                  </a:cubicBezTo>
                  <a:cubicBezTo>
                    <a:pt x="4608" y="254"/>
                    <a:pt x="3395" y="1"/>
                    <a:pt x="215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g1b6709e4d29_3_40"/>
            <p:cNvSpPr/>
            <p:nvPr/>
          </p:nvSpPr>
          <p:spPr>
            <a:xfrm>
              <a:off x="2742975" y="3419550"/>
              <a:ext cx="336075" cy="215175"/>
            </a:xfrm>
            <a:custGeom>
              <a:rect b="b" l="l" r="r" t="t"/>
              <a:pathLst>
                <a:path extrusionOk="0" h="8607" w="13443">
                  <a:moveTo>
                    <a:pt x="10307" y="1"/>
                  </a:moveTo>
                  <a:cubicBezTo>
                    <a:pt x="10074" y="101"/>
                    <a:pt x="9807" y="201"/>
                    <a:pt x="9574" y="301"/>
                  </a:cubicBezTo>
                  <a:cubicBezTo>
                    <a:pt x="9073" y="534"/>
                    <a:pt x="8573" y="801"/>
                    <a:pt x="8039" y="1001"/>
                  </a:cubicBezTo>
                  <a:cubicBezTo>
                    <a:pt x="7405" y="1302"/>
                    <a:pt x="6738" y="1535"/>
                    <a:pt x="6038" y="1635"/>
                  </a:cubicBezTo>
                  <a:cubicBezTo>
                    <a:pt x="5840" y="1658"/>
                    <a:pt x="5643" y="1669"/>
                    <a:pt x="5446" y="1669"/>
                  </a:cubicBezTo>
                  <a:cubicBezTo>
                    <a:pt x="4480" y="1669"/>
                    <a:pt x="3534" y="1400"/>
                    <a:pt x="2702" y="901"/>
                  </a:cubicBezTo>
                  <a:lnTo>
                    <a:pt x="234" y="6372"/>
                  </a:lnTo>
                  <a:cubicBezTo>
                    <a:pt x="0" y="6872"/>
                    <a:pt x="33" y="7439"/>
                    <a:pt x="334" y="7873"/>
                  </a:cubicBezTo>
                  <a:cubicBezTo>
                    <a:pt x="634" y="8340"/>
                    <a:pt x="1101" y="8607"/>
                    <a:pt x="1668" y="8607"/>
                  </a:cubicBezTo>
                  <a:lnTo>
                    <a:pt x="11775" y="8607"/>
                  </a:lnTo>
                  <a:cubicBezTo>
                    <a:pt x="12309" y="8607"/>
                    <a:pt x="12809" y="8340"/>
                    <a:pt x="13109" y="7873"/>
                  </a:cubicBezTo>
                  <a:cubicBezTo>
                    <a:pt x="13376" y="7439"/>
                    <a:pt x="13443" y="6872"/>
                    <a:pt x="13209" y="6372"/>
                  </a:cubicBezTo>
                  <a:lnTo>
                    <a:pt x="1030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g1b6709e4d29_3_40"/>
            <p:cNvSpPr/>
            <p:nvPr/>
          </p:nvSpPr>
          <p:spPr>
            <a:xfrm>
              <a:off x="2841375" y="3491275"/>
              <a:ext cx="22525" cy="22550"/>
            </a:xfrm>
            <a:custGeom>
              <a:rect b="b" l="l" r="r" t="t"/>
              <a:pathLst>
                <a:path extrusionOk="0" h="902" w="901">
                  <a:moveTo>
                    <a:pt x="434" y="0"/>
                  </a:moveTo>
                  <a:cubicBezTo>
                    <a:pt x="200" y="0"/>
                    <a:pt x="0" y="201"/>
                    <a:pt x="0" y="467"/>
                  </a:cubicBezTo>
                  <a:cubicBezTo>
                    <a:pt x="0" y="701"/>
                    <a:pt x="200" y="901"/>
                    <a:pt x="434" y="901"/>
                  </a:cubicBezTo>
                  <a:cubicBezTo>
                    <a:pt x="701" y="901"/>
                    <a:pt x="901" y="701"/>
                    <a:pt x="901" y="467"/>
                  </a:cubicBezTo>
                  <a:cubicBezTo>
                    <a:pt x="901" y="201"/>
                    <a:pt x="701" y="0"/>
                    <a:pt x="43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g1b6709e4d29_3_40"/>
            <p:cNvSpPr/>
            <p:nvPr/>
          </p:nvSpPr>
          <p:spPr>
            <a:xfrm>
              <a:off x="2895575" y="3527125"/>
              <a:ext cx="25050" cy="25050"/>
            </a:xfrm>
            <a:custGeom>
              <a:rect b="b" l="l" r="r" t="t"/>
              <a:pathLst>
                <a:path extrusionOk="0" h="1002" w="1002">
                  <a:moveTo>
                    <a:pt x="501" y="1"/>
                  </a:moveTo>
                  <a:cubicBezTo>
                    <a:pt x="201" y="1"/>
                    <a:pt x="0" y="234"/>
                    <a:pt x="0" y="501"/>
                  </a:cubicBezTo>
                  <a:cubicBezTo>
                    <a:pt x="0" y="768"/>
                    <a:pt x="201" y="1002"/>
                    <a:pt x="501" y="1002"/>
                  </a:cubicBezTo>
                  <a:cubicBezTo>
                    <a:pt x="768" y="1002"/>
                    <a:pt x="1001" y="768"/>
                    <a:pt x="1001" y="501"/>
                  </a:cubicBezTo>
                  <a:cubicBezTo>
                    <a:pt x="1001" y="234"/>
                    <a:pt x="768" y="1"/>
                    <a:pt x="50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g1b6709e4d29_3_40"/>
            <p:cNvSpPr/>
            <p:nvPr/>
          </p:nvSpPr>
          <p:spPr>
            <a:xfrm>
              <a:off x="2920600" y="3487100"/>
              <a:ext cx="15025" cy="15875"/>
            </a:xfrm>
            <a:custGeom>
              <a:rect b="b" l="l" r="r" t="t"/>
              <a:pathLst>
                <a:path extrusionOk="0" h="635" w="601">
                  <a:moveTo>
                    <a:pt x="300" y="1"/>
                  </a:moveTo>
                  <a:cubicBezTo>
                    <a:pt x="134" y="1"/>
                    <a:pt x="0" y="134"/>
                    <a:pt x="0" y="301"/>
                  </a:cubicBezTo>
                  <a:cubicBezTo>
                    <a:pt x="0" y="468"/>
                    <a:pt x="134" y="634"/>
                    <a:pt x="300" y="634"/>
                  </a:cubicBezTo>
                  <a:cubicBezTo>
                    <a:pt x="467" y="634"/>
                    <a:pt x="601" y="468"/>
                    <a:pt x="601" y="301"/>
                  </a:cubicBezTo>
                  <a:cubicBezTo>
                    <a:pt x="601" y="134"/>
                    <a:pt x="467" y="1"/>
                    <a:pt x="30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g1b6709e4d29_3_40"/>
            <p:cNvSpPr/>
            <p:nvPr/>
          </p:nvSpPr>
          <p:spPr>
            <a:xfrm>
              <a:off x="2963125" y="3507950"/>
              <a:ext cx="27550" cy="27550"/>
            </a:xfrm>
            <a:custGeom>
              <a:rect b="b" l="l" r="r" t="t"/>
              <a:pathLst>
                <a:path extrusionOk="0" h="1102" w="1102">
                  <a:moveTo>
                    <a:pt x="534" y="1"/>
                  </a:moveTo>
                  <a:cubicBezTo>
                    <a:pt x="234" y="1"/>
                    <a:pt x="0" y="234"/>
                    <a:pt x="0" y="568"/>
                  </a:cubicBezTo>
                  <a:cubicBezTo>
                    <a:pt x="0" y="868"/>
                    <a:pt x="234" y="1101"/>
                    <a:pt x="534" y="1101"/>
                  </a:cubicBezTo>
                  <a:cubicBezTo>
                    <a:pt x="868" y="1101"/>
                    <a:pt x="1101" y="868"/>
                    <a:pt x="1101" y="568"/>
                  </a:cubicBezTo>
                  <a:cubicBezTo>
                    <a:pt x="1101" y="234"/>
                    <a:pt x="868" y="1"/>
                    <a:pt x="53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g1b6709e4d29_3_40"/>
            <p:cNvSpPr/>
            <p:nvPr/>
          </p:nvSpPr>
          <p:spPr>
            <a:xfrm>
              <a:off x="2841375" y="3553825"/>
              <a:ext cx="26700" cy="26700"/>
            </a:xfrm>
            <a:custGeom>
              <a:rect b="b" l="l" r="r" t="t"/>
              <a:pathLst>
                <a:path extrusionOk="0" h="1068" w="1068">
                  <a:moveTo>
                    <a:pt x="534" y="0"/>
                  </a:moveTo>
                  <a:cubicBezTo>
                    <a:pt x="234" y="0"/>
                    <a:pt x="0" y="234"/>
                    <a:pt x="0" y="534"/>
                  </a:cubicBezTo>
                  <a:cubicBezTo>
                    <a:pt x="0" y="834"/>
                    <a:pt x="234" y="1068"/>
                    <a:pt x="534" y="1068"/>
                  </a:cubicBezTo>
                  <a:cubicBezTo>
                    <a:pt x="801" y="1068"/>
                    <a:pt x="1068" y="834"/>
                    <a:pt x="1068" y="534"/>
                  </a:cubicBezTo>
                  <a:cubicBezTo>
                    <a:pt x="1068" y="234"/>
                    <a:pt x="801" y="0"/>
                    <a:pt x="53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g1b6709e4d29_3_40"/>
            <p:cNvSpPr/>
            <p:nvPr/>
          </p:nvSpPr>
          <p:spPr>
            <a:xfrm>
              <a:off x="2915575" y="3580500"/>
              <a:ext cx="23375" cy="22550"/>
            </a:xfrm>
            <a:custGeom>
              <a:rect b="b" l="l" r="r" t="t"/>
              <a:pathLst>
                <a:path extrusionOk="0" h="902" w="935">
                  <a:moveTo>
                    <a:pt x="468" y="1"/>
                  </a:moveTo>
                  <a:cubicBezTo>
                    <a:pt x="201" y="1"/>
                    <a:pt x="1" y="201"/>
                    <a:pt x="1" y="468"/>
                  </a:cubicBezTo>
                  <a:cubicBezTo>
                    <a:pt x="1" y="701"/>
                    <a:pt x="201" y="901"/>
                    <a:pt x="468" y="901"/>
                  </a:cubicBezTo>
                  <a:cubicBezTo>
                    <a:pt x="735" y="901"/>
                    <a:pt x="935" y="701"/>
                    <a:pt x="935" y="468"/>
                  </a:cubicBezTo>
                  <a:cubicBezTo>
                    <a:pt x="935" y="201"/>
                    <a:pt x="735" y="1"/>
                    <a:pt x="4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g1b6709e4d29_3_40"/>
            <p:cNvSpPr/>
            <p:nvPr/>
          </p:nvSpPr>
          <p:spPr>
            <a:xfrm>
              <a:off x="2822175" y="3135175"/>
              <a:ext cx="478700" cy="20050"/>
            </a:xfrm>
            <a:custGeom>
              <a:rect b="b" l="l" r="r" t="t"/>
              <a:pathLst>
                <a:path extrusionOk="0" h="802" w="19148">
                  <a:moveTo>
                    <a:pt x="435" y="1"/>
                  </a:moveTo>
                  <a:cubicBezTo>
                    <a:pt x="234" y="1"/>
                    <a:pt x="34" y="168"/>
                    <a:pt x="1" y="368"/>
                  </a:cubicBezTo>
                  <a:cubicBezTo>
                    <a:pt x="1" y="601"/>
                    <a:pt x="168" y="802"/>
                    <a:pt x="401" y="802"/>
                  </a:cubicBezTo>
                  <a:lnTo>
                    <a:pt x="18714" y="802"/>
                  </a:lnTo>
                  <a:cubicBezTo>
                    <a:pt x="18914" y="802"/>
                    <a:pt x="19115" y="635"/>
                    <a:pt x="19115" y="435"/>
                  </a:cubicBezTo>
                  <a:cubicBezTo>
                    <a:pt x="19148" y="201"/>
                    <a:pt x="18981" y="1"/>
                    <a:pt x="18748" y="1"/>
                  </a:cubicBezTo>
                  <a:close/>
                </a:path>
              </a:pathLst>
            </a:custGeom>
            <a:solidFill>
              <a:srgbClr val="50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g1b6709e4d29_3_40"/>
            <p:cNvSpPr/>
            <p:nvPr/>
          </p:nvSpPr>
          <p:spPr>
            <a:xfrm>
              <a:off x="3174950" y="3109325"/>
              <a:ext cx="70900" cy="70925"/>
            </a:xfrm>
            <a:custGeom>
              <a:rect b="b" l="l" r="r" t="t"/>
              <a:pathLst>
                <a:path extrusionOk="0" h="2837" w="2836">
                  <a:moveTo>
                    <a:pt x="1401" y="1"/>
                  </a:moveTo>
                  <a:cubicBezTo>
                    <a:pt x="634" y="1"/>
                    <a:pt x="0" y="635"/>
                    <a:pt x="0" y="1435"/>
                  </a:cubicBezTo>
                  <a:cubicBezTo>
                    <a:pt x="0" y="2202"/>
                    <a:pt x="634" y="2836"/>
                    <a:pt x="1401" y="2836"/>
                  </a:cubicBezTo>
                  <a:cubicBezTo>
                    <a:pt x="2168" y="2836"/>
                    <a:pt x="2835" y="2202"/>
                    <a:pt x="2835" y="1435"/>
                  </a:cubicBezTo>
                  <a:cubicBezTo>
                    <a:pt x="2835" y="635"/>
                    <a:pt x="2168" y="1"/>
                    <a:pt x="14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g1b6709e4d29_3_40"/>
            <p:cNvSpPr/>
            <p:nvPr/>
          </p:nvSpPr>
          <p:spPr>
            <a:xfrm>
              <a:off x="3348400" y="3878225"/>
              <a:ext cx="76750" cy="409475"/>
            </a:xfrm>
            <a:custGeom>
              <a:rect b="b" l="l" r="r" t="t"/>
              <a:pathLst>
                <a:path extrusionOk="0" h="16379" w="3070">
                  <a:moveTo>
                    <a:pt x="1535" y="734"/>
                  </a:moveTo>
                  <a:cubicBezTo>
                    <a:pt x="2002" y="734"/>
                    <a:pt x="2335" y="1101"/>
                    <a:pt x="2335" y="1535"/>
                  </a:cubicBezTo>
                  <a:cubicBezTo>
                    <a:pt x="2335" y="2002"/>
                    <a:pt x="2002" y="2335"/>
                    <a:pt x="1535" y="2335"/>
                  </a:cubicBezTo>
                  <a:cubicBezTo>
                    <a:pt x="1101" y="2335"/>
                    <a:pt x="734" y="2002"/>
                    <a:pt x="734" y="1535"/>
                  </a:cubicBezTo>
                  <a:cubicBezTo>
                    <a:pt x="734" y="1101"/>
                    <a:pt x="1101" y="734"/>
                    <a:pt x="1535" y="734"/>
                  </a:cubicBezTo>
                  <a:close/>
                  <a:moveTo>
                    <a:pt x="1535" y="0"/>
                  </a:moveTo>
                  <a:cubicBezTo>
                    <a:pt x="701" y="0"/>
                    <a:pt x="0" y="701"/>
                    <a:pt x="0" y="1535"/>
                  </a:cubicBezTo>
                  <a:cubicBezTo>
                    <a:pt x="0" y="2269"/>
                    <a:pt x="501" y="2869"/>
                    <a:pt x="1168" y="3036"/>
                  </a:cubicBezTo>
                  <a:lnTo>
                    <a:pt x="1168" y="16012"/>
                  </a:lnTo>
                  <a:cubicBezTo>
                    <a:pt x="1168" y="16212"/>
                    <a:pt x="1335" y="16379"/>
                    <a:pt x="1535" y="16379"/>
                  </a:cubicBezTo>
                  <a:cubicBezTo>
                    <a:pt x="1735" y="16379"/>
                    <a:pt x="1902" y="16212"/>
                    <a:pt x="1902" y="16012"/>
                  </a:cubicBezTo>
                  <a:lnTo>
                    <a:pt x="1902" y="3036"/>
                  </a:lnTo>
                  <a:cubicBezTo>
                    <a:pt x="2569" y="2869"/>
                    <a:pt x="3069" y="2269"/>
                    <a:pt x="3069" y="1535"/>
                  </a:cubicBezTo>
                  <a:cubicBezTo>
                    <a:pt x="3069" y="701"/>
                    <a:pt x="2402" y="0"/>
                    <a:pt x="1535" y="0"/>
                  </a:cubicBezTo>
                  <a:close/>
                </a:path>
              </a:pathLst>
            </a:custGeom>
            <a:solidFill>
              <a:srgbClr val="50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g1b6709e4d29_3_40"/>
            <p:cNvSpPr/>
            <p:nvPr/>
          </p:nvSpPr>
          <p:spPr>
            <a:xfrm>
              <a:off x="2903900" y="3848200"/>
              <a:ext cx="145975" cy="379450"/>
            </a:xfrm>
            <a:custGeom>
              <a:rect b="b" l="l" r="r" t="t"/>
              <a:pathLst>
                <a:path extrusionOk="0" h="15178" w="5839">
                  <a:moveTo>
                    <a:pt x="1" y="0"/>
                  </a:moveTo>
                  <a:lnTo>
                    <a:pt x="435" y="1168"/>
                  </a:lnTo>
                  <a:cubicBezTo>
                    <a:pt x="535" y="1435"/>
                    <a:pt x="601" y="1735"/>
                    <a:pt x="601" y="2035"/>
                  </a:cubicBezTo>
                  <a:lnTo>
                    <a:pt x="601" y="12776"/>
                  </a:lnTo>
                  <a:cubicBezTo>
                    <a:pt x="601" y="14044"/>
                    <a:pt x="1602" y="15145"/>
                    <a:pt x="2870" y="15178"/>
                  </a:cubicBezTo>
                  <a:cubicBezTo>
                    <a:pt x="4171" y="15178"/>
                    <a:pt x="5238" y="14144"/>
                    <a:pt x="5238" y="12843"/>
                  </a:cubicBezTo>
                  <a:lnTo>
                    <a:pt x="5238" y="2035"/>
                  </a:lnTo>
                  <a:cubicBezTo>
                    <a:pt x="5238" y="1735"/>
                    <a:pt x="5305" y="1435"/>
                    <a:pt x="5405" y="1168"/>
                  </a:cubicBezTo>
                  <a:lnTo>
                    <a:pt x="583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g1b6709e4d29_3_40"/>
            <p:cNvSpPr/>
            <p:nvPr/>
          </p:nvSpPr>
          <p:spPr>
            <a:xfrm>
              <a:off x="2941450" y="4021950"/>
              <a:ext cx="70900" cy="182350"/>
            </a:xfrm>
            <a:custGeom>
              <a:rect b="b" l="l" r="r" t="t"/>
              <a:pathLst>
                <a:path extrusionOk="0" h="7294" w="2836">
                  <a:moveTo>
                    <a:pt x="431" y="0"/>
                  </a:moveTo>
                  <a:cubicBezTo>
                    <a:pt x="285" y="0"/>
                    <a:pt x="137" y="16"/>
                    <a:pt x="0" y="55"/>
                  </a:cubicBezTo>
                  <a:lnTo>
                    <a:pt x="0" y="5893"/>
                  </a:lnTo>
                  <a:cubicBezTo>
                    <a:pt x="0" y="6660"/>
                    <a:pt x="634" y="7294"/>
                    <a:pt x="1434" y="7294"/>
                  </a:cubicBezTo>
                  <a:cubicBezTo>
                    <a:pt x="2202" y="7294"/>
                    <a:pt x="2835" y="6660"/>
                    <a:pt x="2835" y="5893"/>
                  </a:cubicBezTo>
                  <a:lnTo>
                    <a:pt x="2835" y="155"/>
                  </a:lnTo>
                  <a:cubicBezTo>
                    <a:pt x="2535" y="222"/>
                    <a:pt x="2268" y="222"/>
                    <a:pt x="2001" y="222"/>
                  </a:cubicBezTo>
                  <a:cubicBezTo>
                    <a:pt x="1568" y="189"/>
                    <a:pt x="1168" y="55"/>
                    <a:pt x="734" y="22"/>
                  </a:cubicBezTo>
                  <a:cubicBezTo>
                    <a:pt x="637" y="8"/>
                    <a:pt x="535"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g1b6709e4d29_3_40"/>
            <p:cNvSpPr/>
            <p:nvPr/>
          </p:nvSpPr>
          <p:spPr>
            <a:xfrm>
              <a:off x="3071525" y="3848200"/>
              <a:ext cx="146800" cy="379450"/>
            </a:xfrm>
            <a:custGeom>
              <a:rect b="b" l="l" r="r" t="t"/>
              <a:pathLst>
                <a:path extrusionOk="0" h="15178" w="5872">
                  <a:moveTo>
                    <a:pt x="1" y="0"/>
                  </a:moveTo>
                  <a:lnTo>
                    <a:pt x="468" y="1168"/>
                  </a:lnTo>
                  <a:cubicBezTo>
                    <a:pt x="568" y="1435"/>
                    <a:pt x="635" y="1735"/>
                    <a:pt x="635" y="2035"/>
                  </a:cubicBezTo>
                  <a:lnTo>
                    <a:pt x="635" y="12776"/>
                  </a:lnTo>
                  <a:cubicBezTo>
                    <a:pt x="635" y="14044"/>
                    <a:pt x="1635" y="15145"/>
                    <a:pt x="2903" y="15178"/>
                  </a:cubicBezTo>
                  <a:cubicBezTo>
                    <a:pt x="4204" y="15178"/>
                    <a:pt x="5271" y="14144"/>
                    <a:pt x="5271" y="12843"/>
                  </a:cubicBezTo>
                  <a:lnTo>
                    <a:pt x="5271" y="2035"/>
                  </a:lnTo>
                  <a:cubicBezTo>
                    <a:pt x="5271" y="1735"/>
                    <a:pt x="5305" y="1435"/>
                    <a:pt x="5438" y="1168"/>
                  </a:cubicBezTo>
                  <a:lnTo>
                    <a:pt x="587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g1b6709e4d29_3_40"/>
            <p:cNvSpPr/>
            <p:nvPr/>
          </p:nvSpPr>
          <p:spPr>
            <a:xfrm>
              <a:off x="3109900" y="4021950"/>
              <a:ext cx="70075" cy="182350"/>
            </a:xfrm>
            <a:custGeom>
              <a:rect b="b" l="l" r="r" t="t"/>
              <a:pathLst>
                <a:path extrusionOk="0" h="7294" w="2803">
                  <a:moveTo>
                    <a:pt x="431" y="0"/>
                  </a:moveTo>
                  <a:cubicBezTo>
                    <a:pt x="285" y="0"/>
                    <a:pt x="137" y="16"/>
                    <a:pt x="0" y="55"/>
                  </a:cubicBezTo>
                  <a:lnTo>
                    <a:pt x="0" y="5893"/>
                  </a:lnTo>
                  <a:cubicBezTo>
                    <a:pt x="0" y="6660"/>
                    <a:pt x="634" y="7294"/>
                    <a:pt x="1401" y="7294"/>
                  </a:cubicBezTo>
                  <a:cubicBezTo>
                    <a:pt x="2168" y="7294"/>
                    <a:pt x="2802" y="6660"/>
                    <a:pt x="2802" y="5893"/>
                  </a:cubicBezTo>
                  <a:lnTo>
                    <a:pt x="2802" y="155"/>
                  </a:lnTo>
                  <a:cubicBezTo>
                    <a:pt x="2535" y="222"/>
                    <a:pt x="2268" y="222"/>
                    <a:pt x="1968" y="222"/>
                  </a:cubicBezTo>
                  <a:cubicBezTo>
                    <a:pt x="1568" y="189"/>
                    <a:pt x="1134" y="55"/>
                    <a:pt x="734" y="22"/>
                  </a:cubicBezTo>
                  <a:cubicBezTo>
                    <a:pt x="637" y="8"/>
                    <a:pt x="535" y="0"/>
                    <a:pt x="4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g1b6709e4d29_3_40"/>
            <p:cNvSpPr/>
            <p:nvPr/>
          </p:nvSpPr>
          <p:spPr>
            <a:xfrm>
              <a:off x="3239975" y="3848200"/>
              <a:ext cx="146800" cy="379450"/>
            </a:xfrm>
            <a:custGeom>
              <a:rect b="b" l="l" r="r" t="t"/>
              <a:pathLst>
                <a:path extrusionOk="0" h="15178" w="5872">
                  <a:moveTo>
                    <a:pt x="1" y="0"/>
                  </a:moveTo>
                  <a:lnTo>
                    <a:pt x="468" y="1168"/>
                  </a:lnTo>
                  <a:cubicBezTo>
                    <a:pt x="568" y="1435"/>
                    <a:pt x="601" y="1735"/>
                    <a:pt x="601" y="2035"/>
                  </a:cubicBezTo>
                  <a:lnTo>
                    <a:pt x="601" y="12776"/>
                  </a:lnTo>
                  <a:cubicBezTo>
                    <a:pt x="601" y="14044"/>
                    <a:pt x="1602" y="15145"/>
                    <a:pt x="2903" y="15178"/>
                  </a:cubicBezTo>
                  <a:cubicBezTo>
                    <a:pt x="4204" y="15178"/>
                    <a:pt x="5271" y="14144"/>
                    <a:pt x="5271" y="12843"/>
                  </a:cubicBezTo>
                  <a:lnTo>
                    <a:pt x="5271" y="2035"/>
                  </a:lnTo>
                  <a:cubicBezTo>
                    <a:pt x="5271" y="1735"/>
                    <a:pt x="5305" y="1435"/>
                    <a:pt x="5405" y="1168"/>
                  </a:cubicBezTo>
                  <a:lnTo>
                    <a:pt x="587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g1b6709e4d29_3_40"/>
            <p:cNvSpPr/>
            <p:nvPr/>
          </p:nvSpPr>
          <p:spPr>
            <a:xfrm>
              <a:off x="3278350" y="4021950"/>
              <a:ext cx="70075" cy="182350"/>
            </a:xfrm>
            <a:custGeom>
              <a:rect b="b" l="l" r="r" t="t"/>
              <a:pathLst>
                <a:path extrusionOk="0" h="7294" w="2803">
                  <a:moveTo>
                    <a:pt x="411" y="0"/>
                  </a:moveTo>
                  <a:cubicBezTo>
                    <a:pt x="274" y="0"/>
                    <a:pt x="137" y="16"/>
                    <a:pt x="0" y="55"/>
                  </a:cubicBezTo>
                  <a:lnTo>
                    <a:pt x="0" y="5893"/>
                  </a:lnTo>
                  <a:cubicBezTo>
                    <a:pt x="0" y="6660"/>
                    <a:pt x="634" y="7294"/>
                    <a:pt x="1401" y="7294"/>
                  </a:cubicBezTo>
                  <a:cubicBezTo>
                    <a:pt x="2169" y="7294"/>
                    <a:pt x="2802" y="6660"/>
                    <a:pt x="2802" y="5893"/>
                  </a:cubicBezTo>
                  <a:lnTo>
                    <a:pt x="2802" y="155"/>
                  </a:lnTo>
                  <a:cubicBezTo>
                    <a:pt x="2535" y="222"/>
                    <a:pt x="2235" y="222"/>
                    <a:pt x="1968" y="222"/>
                  </a:cubicBezTo>
                  <a:cubicBezTo>
                    <a:pt x="1535" y="189"/>
                    <a:pt x="1134" y="55"/>
                    <a:pt x="701" y="22"/>
                  </a:cubicBezTo>
                  <a:cubicBezTo>
                    <a:pt x="604" y="8"/>
                    <a:pt x="507" y="0"/>
                    <a:pt x="41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g1b6709e4d29_3_40"/>
            <p:cNvSpPr/>
            <p:nvPr/>
          </p:nvSpPr>
          <p:spPr>
            <a:xfrm>
              <a:off x="2805500" y="3878225"/>
              <a:ext cx="649675" cy="409475"/>
            </a:xfrm>
            <a:custGeom>
              <a:rect b="b" l="l" r="r" t="t"/>
              <a:pathLst>
                <a:path extrusionOk="0" h="16379" w="25987">
                  <a:moveTo>
                    <a:pt x="3136" y="734"/>
                  </a:moveTo>
                  <a:cubicBezTo>
                    <a:pt x="3570" y="734"/>
                    <a:pt x="3937" y="1101"/>
                    <a:pt x="3937" y="1535"/>
                  </a:cubicBezTo>
                  <a:cubicBezTo>
                    <a:pt x="3937" y="2002"/>
                    <a:pt x="3570" y="2335"/>
                    <a:pt x="3136" y="2335"/>
                  </a:cubicBezTo>
                  <a:cubicBezTo>
                    <a:pt x="2669" y="2335"/>
                    <a:pt x="2336" y="2002"/>
                    <a:pt x="2336" y="1535"/>
                  </a:cubicBezTo>
                  <a:cubicBezTo>
                    <a:pt x="2336" y="1101"/>
                    <a:pt x="2669" y="734"/>
                    <a:pt x="3136" y="734"/>
                  </a:cubicBezTo>
                  <a:close/>
                  <a:moveTo>
                    <a:pt x="3136" y="0"/>
                  </a:moveTo>
                  <a:cubicBezTo>
                    <a:pt x="2403" y="0"/>
                    <a:pt x="1802" y="501"/>
                    <a:pt x="1635" y="1168"/>
                  </a:cubicBezTo>
                  <a:lnTo>
                    <a:pt x="368" y="1168"/>
                  </a:lnTo>
                  <a:cubicBezTo>
                    <a:pt x="168" y="1168"/>
                    <a:pt x="1" y="1335"/>
                    <a:pt x="1" y="1535"/>
                  </a:cubicBezTo>
                  <a:cubicBezTo>
                    <a:pt x="1" y="1735"/>
                    <a:pt x="168" y="1902"/>
                    <a:pt x="368" y="1902"/>
                  </a:cubicBezTo>
                  <a:lnTo>
                    <a:pt x="1635" y="1902"/>
                  </a:lnTo>
                  <a:cubicBezTo>
                    <a:pt x="1769" y="2469"/>
                    <a:pt x="2202" y="2902"/>
                    <a:pt x="2769" y="3036"/>
                  </a:cubicBezTo>
                  <a:lnTo>
                    <a:pt x="2769" y="16012"/>
                  </a:lnTo>
                  <a:cubicBezTo>
                    <a:pt x="2769" y="16212"/>
                    <a:pt x="2936" y="16379"/>
                    <a:pt x="3136" y="16379"/>
                  </a:cubicBezTo>
                  <a:cubicBezTo>
                    <a:pt x="3337" y="16379"/>
                    <a:pt x="3503" y="16212"/>
                    <a:pt x="3503" y="16012"/>
                  </a:cubicBezTo>
                  <a:lnTo>
                    <a:pt x="3503" y="3036"/>
                  </a:lnTo>
                  <a:cubicBezTo>
                    <a:pt x="4037" y="2902"/>
                    <a:pt x="4471" y="2469"/>
                    <a:pt x="4604" y="1902"/>
                  </a:cubicBezTo>
                  <a:lnTo>
                    <a:pt x="25619" y="1902"/>
                  </a:lnTo>
                  <a:cubicBezTo>
                    <a:pt x="25819" y="1902"/>
                    <a:pt x="25986" y="1735"/>
                    <a:pt x="25986" y="1535"/>
                  </a:cubicBezTo>
                  <a:cubicBezTo>
                    <a:pt x="25986" y="1335"/>
                    <a:pt x="25819" y="1168"/>
                    <a:pt x="25619" y="1168"/>
                  </a:cubicBezTo>
                  <a:lnTo>
                    <a:pt x="4604" y="1168"/>
                  </a:lnTo>
                  <a:cubicBezTo>
                    <a:pt x="4437" y="501"/>
                    <a:pt x="3837" y="0"/>
                    <a:pt x="3136" y="0"/>
                  </a:cubicBezTo>
                  <a:close/>
                </a:path>
              </a:pathLst>
            </a:custGeom>
            <a:solidFill>
              <a:srgbClr val="50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g1b6709e4d29_3_40"/>
            <p:cNvSpPr/>
            <p:nvPr/>
          </p:nvSpPr>
          <p:spPr>
            <a:xfrm>
              <a:off x="2746300" y="4271000"/>
              <a:ext cx="274375" cy="48400"/>
            </a:xfrm>
            <a:custGeom>
              <a:rect b="b" l="l" r="r" t="t"/>
              <a:pathLst>
                <a:path extrusionOk="0" h="1936" w="10975">
                  <a:moveTo>
                    <a:pt x="1268" y="0"/>
                  </a:moveTo>
                  <a:cubicBezTo>
                    <a:pt x="568" y="0"/>
                    <a:pt x="0" y="568"/>
                    <a:pt x="0" y="1268"/>
                  </a:cubicBezTo>
                  <a:lnTo>
                    <a:pt x="0" y="1935"/>
                  </a:lnTo>
                  <a:lnTo>
                    <a:pt x="10975" y="1935"/>
                  </a:lnTo>
                  <a:lnTo>
                    <a:pt x="10975" y="1268"/>
                  </a:lnTo>
                  <a:cubicBezTo>
                    <a:pt x="10975" y="568"/>
                    <a:pt x="10408" y="0"/>
                    <a:pt x="9707" y="0"/>
                  </a:cubicBezTo>
                  <a:close/>
                </a:path>
              </a:pathLst>
            </a:custGeom>
            <a:solidFill>
              <a:srgbClr val="D1DA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g1b6709e4d29_3_40"/>
            <p:cNvSpPr/>
            <p:nvPr/>
          </p:nvSpPr>
          <p:spPr>
            <a:xfrm>
              <a:off x="2929775" y="4271000"/>
              <a:ext cx="587925" cy="48400"/>
            </a:xfrm>
            <a:custGeom>
              <a:rect b="b" l="l" r="r" t="t"/>
              <a:pathLst>
                <a:path extrusionOk="0" h="1936" w="23517">
                  <a:moveTo>
                    <a:pt x="1268" y="0"/>
                  </a:moveTo>
                  <a:cubicBezTo>
                    <a:pt x="567" y="0"/>
                    <a:pt x="0" y="568"/>
                    <a:pt x="0" y="1268"/>
                  </a:cubicBezTo>
                  <a:lnTo>
                    <a:pt x="0" y="1935"/>
                  </a:lnTo>
                  <a:lnTo>
                    <a:pt x="23517" y="1935"/>
                  </a:lnTo>
                  <a:lnTo>
                    <a:pt x="23517" y="1268"/>
                  </a:lnTo>
                  <a:cubicBezTo>
                    <a:pt x="23517" y="568"/>
                    <a:pt x="22950" y="0"/>
                    <a:pt x="22249" y="0"/>
                  </a:cubicBezTo>
                  <a:close/>
                </a:path>
              </a:pathLst>
            </a:custGeom>
            <a:solidFill>
              <a:srgbClr val="A3B8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4" name="Google Shape;1374;g1b6709e4d29_3_40"/>
          <p:cNvSpPr txBox="1"/>
          <p:nvPr>
            <p:ph idx="1" type="subTitle"/>
          </p:nvPr>
        </p:nvSpPr>
        <p:spPr>
          <a:xfrm>
            <a:off x="1090750" y="2514675"/>
            <a:ext cx="3048000" cy="103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800"/>
              <a:buFont typeface="Arial"/>
              <a:buNone/>
            </a:pPr>
            <a:r>
              <a:rPr lang="en" sz="1800">
                <a:solidFill>
                  <a:schemeClr val="dk1"/>
                </a:solidFill>
                <a:latin typeface="Alata"/>
                <a:ea typeface="Alata"/>
                <a:cs typeface="Alata"/>
                <a:sym typeface="Alata"/>
              </a:rPr>
              <a:t>- General Analysis</a:t>
            </a:r>
            <a:br>
              <a:rPr lang="en" sz="1800">
                <a:solidFill>
                  <a:schemeClr val="dk1"/>
                </a:solidFill>
                <a:latin typeface="Alata"/>
                <a:ea typeface="Alata"/>
                <a:cs typeface="Alata"/>
                <a:sym typeface="Alata"/>
              </a:rPr>
            </a:br>
            <a:r>
              <a:rPr lang="en" sz="1800">
                <a:solidFill>
                  <a:schemeClr val="dk1"/>
                </a:solidFill>
                <a:latin typeface="Alata"/>
                <a:ea typeface="Alata"/>
                <a:cs typeface="Alata"/>
                <a:sym typeface="Alata"/>
              </a:rPr>
              <a:t>- Product Analysis</a:t>
            </a:r>
            <a:endParaRPr sz="1800"/>
          </a:p>
        </p:txBody>
      </p:sp>
      <p:sp>
        <p:nvSpPr>
          <p:cNvPr id="1375" name="Google Shape;1375;g1b6709e4d29_3_40"/>
          <p:cNvSpPr txBox="1"/>
          <p:nvPr>
            <p:ph type="title"/>
          </p:nvPr>
        </p:nvSpPr>
        <p:spPr>
          <a:xfrm>
            <a:off x="141675" y="1847125"/>
            <a:ext cx="42720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Results</a:t>
            </a:r>
            <a:endParaRPr/>
          </a:p>
        </p:txBody>
      </p:sp>
      <p:sp>
        <p:nvSpPr>
          <p:cNvPr id="1376" name="Google Shape;1376;g1b6709e4d29_3_40"/>
          <p:cNvSpPr txBox="1"/>
          <p:nvPr>
            <p:ph idx="4294967295" type="title"/>
          </p:nvPr>
        </p:nvSpPr>
        <p:spPr>
          <a:xfrm>
            <a:off x="822825" y="512650"/>
            <a:ext cx="3048000" cy="1398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0"/>
              <a:buNone/>
            </a:pPr>
            <a:r>
              <a:rPr lang="en"/>
              <a:t>03.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g1b6709e4d29_3_244"/>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General Product Analysis… Initially</a:t>
            </a:r>
            <a:endParaRPr/>
          </a:p>
        </p:txBody>
      </p:sp>
      <p:pic>
        <p:nvPicPr>
          <p:cNvPr id="1382" name="Google Shape;1382;g1b6709e4d29_3_244"/>
          <p:cNvPicPr preferRelativeResize="0"/>
          <p:nvPr/>
        </p:nvPicPr>
        <p:blipFill rotWithShape="1">
          <a:blip r:embed="rId3">
            <a:alphaModFix/>
          </a:blip>
          <a:srcRect b="0" l="0" r="0" t="0"/>
          <a:stretch/>
        </p:blipFill>
        <p:spPr>
          <a:xfrm>
            <a:off x="1009650" y="1283363"/>
            <a:ext cx="3372650" cy="1720550"/>
          </a:xfrm>
          <a:prstGeom prst="rect">
            <a:avLst/>
          </a:prstGeom>
          <a:noFill/>
          <a:ln>
            <a:noFill/>
          </a:ln>
        </p:spPr>
      </p:pic>
      <p:pic>
        <p:nvPicPr>
          <p:cNvPr id="1383" name="Google Shape;1383;g1b6709e4d29_3_244"/>
          <p:cNvPicPr preferRelativeResize="0"/>
          <p:nvPr/>
        </p:nvPicPr>
        <p:blipFill rotWithShape="1">
          <a:blip r:embed="rId4">
            <a:alphaModFix/>
          </a:blip>
          <a:srcRect b="0" l="0" r="0" t="0"/>
          <a:stretch/>
        </p:blipFill>
        <p:spPr>
          <a:xfrm>
            <a:off x="1009658" y="3153725"/>
            <a:ext cx="3372643" cy="1720550"/>
          </a:xfrm>
          <a:prstGeom prst="rect">
            <a:avLst/>
          </a:prstGeom>
          <a:noFill/>
          <a:ln>
            <a:noFill/>
          </a:ln>
        </p:spPr>
      </p:pic>
      <p:pic>
        <p:nvPicPr>
          <p:cNvPr id="1384" name="Google Shape;1384;g1b6709e4d29_3_244"/>
          <p:cNvPicPr preferRelativeResize="0"/>
          <p:nvPr/>
        </p:nvPicPr>
        <p:blipFill rotWithShape="1">
          <a:blip r:embed="rId5">
            <a:alphaModFix/>
          </a:blip>
          <a:srcRect b="0" l="0" r="0" t="0"/>
          <a:stretch/>
        </p:blipFill>
        <p:spPr>
          <a:xfrm>
            <a:off x="4761700" y="1283362"/>
            <a:ext cx="3372650" cy="1720568"/>
          </a:xfrm>
          <a:prstGeom prst="rect">
            <a:avLst/>
          </a:prstGeom>
          <a:noFill/>
          <a:ln>
            <a:noFill/>
          </a:ln>
        </p:spPr>
      </p:pic>
      <p:sp>
        <p:nvSpPr>
          <p:cNvPr id="1385" name="Google Shape;1385;g1b6709e4d29_3_244"/>
          <p:cNvSpPr txBox="1"/>
          <p:nvPr/>
        </p:nvSpPr>
        <p:spPr>
          <a:xfrm>
            <a:off x="4761700" y="3153725"/>
            <a:ext cx="3733800" cy="13698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50000"/>
              </a:lnSpc>
              <a:spcBef>
                <a:spcPts val="0"/>
              </a:spcBef>
              <a:spcAft>
                <a:spcPts val="0"/>
              </a:spcAft>
              <a:buClr>
                <a:srgbClr val="515151"/>
              </a:buClr>
              <a:buSzPts val="1400"/>
              <a:buFont typeface="Montserrat"/>
              <a:buAutoNum type="arabicPeriod"/>
            </a:pPr>
            <a:r>
              <a:rPr b="0" i="0" lang="en" sz="1400" u="none" cap="none" strike="noStrike">
                <a:solidFill>
                  <a:srgbClr val="515151"/>
                </a:solidFill>
                <a:latin typeface="Montserrat"/>
                <a:ea typeface="Montserrat"/>
                <a:cs typeface="Montserrat"/>
                <a:sym typeface="Montserrat"/>
              </a:rPr>
              <a:t>Single word does not provide insights</a:t>
            </a:r>
            <a:endParaRPr b="0" i="0" sz="1400" u="none" cap="none" strike="noStrike">
              <a:solidFill>
                <a:srgbClr val="515151"/>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515151"/>
              </a:buClr>
              <a:buSzPts val="1400"/>
              <a:buFont typeface="Montserrat"/>
              <a:buAutoNum type="arabicPeriod"/>
            </a:pPr>
            <a:r>
              <a:rPr b="0" i="0" lang="en" sz="1400" u="none" cap="none" strike="noStrike">
                <a:solidFill>
                  <a:srgbClr val="515151"/>
                </a:solidFill>
                <a:latin typeface="Montserrat"/>
                <a:ea typeface="Montserrat"/>
                <a:cs typeface="Montserrat"/>
                <a:sym typeface="Montserrat"/>
              </a:rPr>
              <a:t>Of course we know “blood”, “good”, “want” we be on the cloud!</a:t>
            </a:r>
            <a:endParaRPr b="0" i="0" sz="1400" u="none" cap="none" strike="noStrike">
              <a:solidFill>
                <a:srgbClr val="51515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g1b6709e4d29_3_285"/>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General Product Analysis… Then</a:t>
            </a:r>
            <a:endParaRPr/>
          </a:p>
        </p:txBody>
      </p:sp>
      <p:pic>
        <p:nvPicPr>
          <p:cNvPr id="1391" name="Google Shape;1391;g1b6709e4d29_3_285"/>
          <p:cNvPicPr preferRelativeResize="0"/>
          <p:nvPr/>
        </p:nvPicPr>
        <p:blipFill rotWithShape="1">
          <a:blip r:embed="rId3">
            <a:alphaModFix/>
          </a:blip>
          <a:srcRect b="0" l="0" r="0" t="0"/>
          <a:stretch/>
        </p:blipFill>
        <p:spPr>
          <a:xfrm>
            <a:off x="6204975" y="1169950"/>
            <a:ext cx="2587114" cy="3821100"/>
          </a:xfrm>
          <a:prstGeom prst="rect">
            <a:avLst/>
          </a:prstGeom>
          <a:noFill/>
          <a:ln>
            <a:noFill/>
          </a:ln>
        </p:spPr>
      </p:pic>
      <p:sp>
        <p:nvSpPr>
          <p:cNvPr id="1392" name="Google Shape;1392;g1b6709e4d29_3_285"/>
          <p:cNvSpPr txBox="1"/>
          <p:nvPr/>
        </p:nvSpPr>
        <p:spPr>
          <a:xfrm>
            <a:off x="205450" y="2343850"/>
            <a:ext cx="58167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cgm_stopword = [‘good’, ‘blood’, ‘glucose’.......]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CountVectorizer(stop_words=cgm_stopword, ngram_range = (3, 3)) </a:t>
            </a:r>
            <a:endParaRPr b="0" i="0" sz="1400" u="none" cap="none" strike="noStrike">
              <a:solidFill>
                <a:srgbClr val="000000"/>
              </a:solidFill>
              <a:latin typeface="Arial"/>
              <a:ea typeface="Arial"/>
              <a:cs typeface="Arial"/>
              <a:sym typeface="Arial"/>
            </a:endParaRPr>
          </a:p>
        </p:txBody>
      </p:sp>
      <p:sp>
        <p:nvSpPr>
          <p:cNvPr id="1393" name="Google Shape;1393;g1b6709e4d29_3_285"/>
          <p:cNvSpPr/>
          <p:nvPr/>
        </p:nvSpPr>
        <p:spPr>
          <a:xfrm>
            <a:off x="5177825" y="2656750"/>
            <a:ext cx="913800" cy="2976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g1b6709e4d29_3_303"/>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General Product Analysis Result</a:t>
            </a:r>
            <a:endParaRPr/>
          </a:p>
        </p:txBody>
      </p:sp>
      <p:grpSp>
        <p:nvGrpSpPr>
          <p:cNvPr id="1399" name="Google Shape;1399;g1b6709e4d29_3_303"/>
          <p:cNvGrpSpPr/>
          <p:nvPr/>
        </p:nvGrpSpPr>
        <p:grpSpPr>
          <a:xfrm>
            <a:off x="6007388" y="1424450"/>
            <a:ext cx="2362200" cy="3180000"/>
            <a:chOff x="791125" y="1362000"/>
            <a:chExt cx="2362200" cy="3180000"/>
          </a:xfrm>
        </p:grpSpPr>
        <p:sp>
          <p:nvSpPr>
            <p:cNvPr id="1400" name="Google Shape;1400;g1b6709e4d29_3_303"/>
            <p:cNvSpPr/>
            <p:nvPr/>
          </p:nvSpPr>
          <p:spPr>
            <a:xfrm flipH="1">
              <a:off x="791125" y="1362000"/>
              <a:ext cx="2362200" cy="31800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g1b6709e4d29_3_303"/>
            <p:cNvSpPr/>
            <p:nvPr/>
          </p:nvSpPr>
          <p:spPr>
            <a:xfrm flipH="1">
              <a:off x="851725" y="1569200"/>
              <a:ext cx="2241000" cy="2909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g1b6709e4d29_3_303"/>
            <p:cNvSpPr/>
            <p:nvPr/>
          </p:nvSpPr>
          <p:spPr>
            <a:xfrm flipH="1">
              <a:off x="851731" y="142063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g1b6709e4d29_3_303"/>
            <p:cNvSpPr/>
            <p:nvPr/>
          </p:nvSpPr>
          <p:spPr>
            <a:xfrm flipH="1">
              <a:off x="998951" y="142063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g1b6709e4d29_3_303"/>
            <p:cNvSpPr/>
            <p:nvPr/>
          </p:nvSpPr>
          <p:spPr>
            <a:xfrm flipH="1">
              <a:off x="1149551" y="141933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5" name="Google Shape;1405;g1b6709e4d29_3_303"/>
          <p:cNvSpPr txBox="1"/>
          <p:nvPr>
            <p:ph idx="4294967295" type="title"/>
          </p:nvPr>
        </p:nvSpPr>
        <p:spPr>
          <a:xfrm>
            <a:off x="6106388" y="1932875"/>
            <a:ext cx="2164200" cy="46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500"/>
              <a:t>EXPECTATION</a:t>
            </a:r>
            <a:endParaRPr sz="1500"/>
          </a:p>
        </p:txBody>
      </p:sp>
      <p:sp>
        <p:nvSpPr>
          <p:cNvPr id="1406" name="Google Shape;1406;g1b6709e4d29_3_303"/>
          <p:cNvSpPr txBox="1"/>
          <p:nvPr>
            <p:ph idx="4294967295" type="subTitle"/>
          </p:nvPr>
        </p:nvSpPr>
        <p:spPr>
          <a:xfrm>
            <a:off x="6104000" y="2400875"/>
            <a:ext cx="2164200" cy="192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300"/>
              <a:buFont typeface="Montserrat"/>
              <a:buNone/>
            </a:pPr>
            <a:r>
              <a:rPr b="0" i="0" lang="en" sz="1300" u="none" cap="none" strike="noStrike">
                <a:solidFill>
                  <a:schemeClr val="dk2"/>
                </a:solidFill>
                <a:latin typeface="Montserrat"/>
                <a:ea typeface="Montserrat"/>
                <a:cs typeface="Montserrat"/>
                <a:sym typeface="Montserrat"/>
              </a:rPr>
              <a:t>Close Loop System</a:t>
            </a:r>
            <a:endParaRPr b="0" i="0" sz="1300" u="none" cap="none" strike="noStrike">
              <a:solidFill>
                <a:schemeClr val="dk2"/>
              </a:solidFill>
              <a:latin typeface="Montserrat"/>
              <a:ea typeface="Montserrat"/>
              <a:cs typeface="Montserrat"/>
              <a:sym typeface="Montserrat"/>
            </a:endParaRPr>
          </a:p>
          <a:p>
            <a:pPr indent="0" lvl="0" marL="0" marR="0" rtl="0" algn="ctr">
              <a:lnSpc>
                <a:spcPct val="100000"/>
              </a:lnSpc>
              <a:spcBef>
                <a:spcPts val="1200"/>
              </a:spcBef>
              <a:spcAft>
                <a:spcPts val="0"/>
              </a:spcAft>
              <a:buClr>
                <a:schemeClr val="dk2"/>
              </a:buClr>
              <a:buSzPts val="1300"/>
              <a:buFont typeface="Montserrat"/>
              <a:buNone/>
            </a:pPr>
            <a:r>
              <a:rPr b="0" i="0" lang="en" sz="1300" u="none" cap="none" strike="noStrike">
                <a:solidFill>
                  <a:schemeClr val="dk2"/>
                </a:solidFill>
                <a:latin typeface="Montserrat"/>
                <a:ea typeface="Montserrat"/>
                <a:cs typeface="Montserrat"/>
                <a:sym typeface="Montserrat"/>
              </a:rPr>
              <a:t>Durable Medical Equipment</a:t>
            </a:r>
            <a:endParaRPr b="0" i="0" sz="1300" u="none" cap="none" strike="noStrike">
              <a:solidFill>
                <a:schemeClr val="dk2"/>
              </a:solidFill>
              <a:latin typeface="Montserrat"/>
              <a:ea typeface="Montserrat"/>
              <a:cs typeface="Montserrat"/>
              <a:sym typeface="Montserrat"/>
            </a:endParaRPr>
          </a:p>
          <a:p>
            <a:pPr indent="0" lvl="0" marL="0" marR="0" rtl="0" algn="ctr">
              <a:lnSpc>
                <a:spcPct val="100000"/>
              </a:lnSpc>
              <a:spcBef>
                <a:spcPts val="1200"/>
              </a:spcBef>
              <a:spcAft>
                <a:spcPts val="1200"/>
              </a:spcAft>
              <a:buClr>
                <a:schemeClr val="dk2"/>
              </a:buClr>
              <a:buSzPts val="1300"/>
              <a:buFont typeface="Montserrat"/>
              <a:buNone/>
            </a:pPr>
            <a:r>
              <a:rPr b="0" i="0" lang="en" sz="1300" u="none" cap="none" strike="noStrike">
                <a:solidFill>
                  <a:schemeClr val="dk2"/>
                </a:solidFill>
                <a:latin typeface="Montserrat"/>
                <a:ea typeface="Montserrat"/>
                <a:cs typeface="Montserrat"/>
                <a:sym typeface="Montserrat"/>
              </a:rPr>
              <a:t>Apple Watch Series</a:t>
            </a:r>
            <a:endParaRPr b="0" i="0" sz="1300" u="none" cap="none" strike="noStrike">
              <a:solidFill>
                <a:schemeClr val="dk2"/>
              </a:solidFill>
              <a:latin typeface="Montserrat"/>
              <a:ea typeface="Montserrat"/>
              <a:cs typeface="Montserrat"/>
              <a:sym typeface="Montserrat"/>
            </a:endParaRPr>
          </a:p>
        </p:txBody>
      </p:sp>
      <p:sp>
        <p:nvSpPr>
          <p:cNvPr id="1407" name="Google Shape;1407;g1b6709e4d29_3_303"/>
          <p:cNvSpPr txBox="1"/>
          <p:nvPr/>
        </p:nvSpPr>
        <p:spPr>
          <a:xfrm>
            <a:off x="599175" y="1424450"/>
            <a:ext cx="41973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['expect', 'want', 'need','look', 'forward', 'require', 'anticipate', 'desire', 'prefer', 'hope', 'wish', 'envision', 'imagine', 'plan', 'consider', 'suggest'...]</a:t>
            </a:r>
            <a:endParaRPr b="0" i="0" sz="1400" u="none" cap="none" strike="noStrike">
              <a:solidFill>
                <a:srgbClr val="000000"/>
              </a:solidFill>
              <a:latin typeface="Arial"/>
              <a:ea typeface="Arial"/>
              <a:cs typeface="Arial"/>
              <a:sym typeface="Arial"/>
            </a:endParaRPr>
          </a:p>
        </p:txBody>
      </p:sp>
      <p:sp>
        <p:nvSpPr>
          <p:cNvPr id="1408" name="Google Shape;1408;g1b6709e4d29_3_303"/>
          <p:cNvSpPr/>
          <p:nvPr/>
        </p:nvSpPr>
        <p:spPr>
          <a:xfrm>
            <a:off x="4796475" y="1709000"/>
            <a:ext cx="913800" cy="2622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g1b6709e4d29_3_303"/>
          <p:cNvSpPr txBox="1"/>
          <p:nvPr/>
        </p:nvSpPr>
        <p:spPr>
          <a:xfrm>
            <a:off x="599175" y="2662600"/>
            <a:ext cx="4685100" cy="2068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00000"/>
                </a:solidFill>
                <a:latin typeface="Montserrat"/>
                <a:ea typeface="Montserrat"/>
                <a:cs typeface="Montserrat"/>
                <a:sym typeface="Montserrat"/>
              </a:rPr>
              <a:t>Evaluation</a:t>
            </a:r>
            <a:r>
              <a:rPr b="0" i="0" lang="en" sz="1200" u="none" cap="none" strike="noStrike">
                <a:solidFill>
                  <a:srgbClr val="000000"/>
                </a:solidFill>
                <a:latin typeface="Montserrat"/>
                <a:ea typeface="Montserrat"/>
                <a:cs typeface="Montserrat"/>
                <a:sym typeface="Montserrat"/>
              </a:rPr>
              <a:t>:</a:t>
            </a:r>
            <a:endParaRPr b="0" i="0" sz="1200" u="none" cap="none" strike="noStrike">
              <a:solidFill>
                <a:srgbClr val="000000"/>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000000"/>
              </a:buClr>
              <a:buSzPts val="1200"/>
              <a:buFont typeface="Montserrat"/>
              <a:buAutoNum type="arabicPeriod"/>
            </a:pPr>
            <a:r>
              <a:rPr b="0" i="0" lang="en" sz="1200" u="none" cap="none" strike="noStrike">
                <a:solidFill>
                  <a:srgbClr val="000000"/>
                </a:solidFill>
                <a:latin typeface="Montserrat"/>
                <a:ea typeface="Montserrat"/>
                <a:cs typeface="Montserrat"/>
                <a:sym typeface="Montserrat"/>
              </a:rPr>
              <a:t>Close Loop System : Want to know more about the Closed Loop System</a:t>
            </a:r>
            <a:endParaRPr b="0" i="0" sz="1200" u="none" cap="none" strike="noStrike">
              <a:solidFill>
                <a:srgbClr val="000000"/>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000000"/>
              </a:buClr>
              <a:buSzPts val="1200"/>
              <a:buFont typeface="Montserrat"/>
              <a:buAutoNum type="arabicPeriod"/>
            </a:pPr>
            <a:r>
              <a:rPr b="0" i="0" lang="en" sz="1200" u="none" cap="none" strike="noStrike">
                <a:solidFill>
                  <a:srgbClr val="000000"/>
                </a:solidFill>
                <a:latin typeface="Montserrat"/>
                <a:ea typeface="Montserrat"/>
                <a:cs typeface="Montserrat"/>
                <a:sym typeface="Montserrat"/>
              </a:rPr>
              <a:t>Durable Medical Equipment: Want to know which suppliers covers CGM as DME so patients’ insurance will cover it</a:t>
            </a:r>
            <a:endParaRPr b="0" i="0" sz="1200" u="none" cap="none" strike="noStrike">
              <a:solidFill>
                <a:srgbClr val="000000"/>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000000"/>
              </a:buClr>
              <a:buSzPts val="1200"/>
              <a:buFont typeface="Montserrat"/>
              <a:buAutoNum type="arabicPeriod"/>
            </a:pPr>
            <a:r>
              <a:rPr b="0" i="0" lang="en" sz="1200" u="none" cap="none" strike="noStrike">
                <a:solidFill>
                  <a:srgbClr val="000000"/>
                </a:solidFill>
                <a:latin typeface="Montserrat"/>
                <a:ea typeface="Montserrat"/>
                <a:cs typeface="Montserrat"/>
                <a:sym typeface="Montserrat"/>
              </a:rPr>
              <a:t>Apple Watch Series: Hoping for future roll out of CGM app compatibility / blood sugar monitor on next generation Apple Watch</a:t>
            </a:r>
            <a:endParaRPr b="0" i="0" sz="1200" u="none" cap="none" strike="noStrike">
              <a:solidFill>
                <a:srgbClr val="000000"/>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9"/>
                                        </p:tgtEl>
                                        <p:attrNameLst>
                                          <p:attrName>style.visibility</p:attrName>
                                        </p:attrNameLst>
                                      </p:cBhvr>
                                      <p:to>
                                        <p:strVal val="visible"/>
                                      </p:to>
                                    </p:set>
                                    <p:animEffect filter="fade" transition="in">
                                      <p:cBhvr>
                                        <p:cTn dur="1000"/>
                                        <p:tgtEl>
                                          <p:spTgt spid="14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g1ddbfb50123_1_28"/>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General Product Analysis Result</a:t>
            </a:r>
            <a:endParaRPr/>
          </a:p>
        </p:txBody>
      </p:sp>
      <p:grpSp>
        <p:nvGrpSpPr>
          <p:cNvPr id="1415" name="Google Shape;1415;g1ddbfb50123_1_28"/>
          <p:cNvGrpSpPr/>
          <p:nvPr/>
        </p:nvGrpSpPr>
        <p:grpSpPr>
          <a:xfrm>
            <a:off x="6609263" y="1424450"/>
            <a:ext cx="2362200" cy="3180000"/>
            <a:chOff x="791125" y="1362000"/>
            <a:chExt cx="2362200" cy="3180000"/>
          </a:xfrm>
        </p:grpSpPr>
        <p:sp>
          <p:nvSpPr>
            <p:cNvPr id="1416" name="Google Shape;1416;g1ddbfb50123_1_28"/>
            <p:cNvSpPr/>
            <p:nvPr/>
          </p:nvSpPr>
          <p:spPr>
            <a:xfrm flipH="1">
              <a:off x="791125" y="1362000"/>
              <a:ext cx="2362200" cy="3180000"/>
            </a:xfrm>
            <a:prstGeom prst="roundRect">
              <a:avLst>
                <a:gd fmla="val 460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g1ddbfb50123_1_28"/>
            <p:cNvSpPr/>
            <p:nvPr/>
          </p:nvSpPr>
          <p:spPr>
            <a:xfrm flipH="1">
              <a:off x="851725" y="1569200"/>
              <a:ext cx="2241000" cy="2909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g1ddbfb50123_1_28"/>
            <p:cNvSpPr/>
            <p:nvPr/>
          </p:nvSpPr>
          <p:spPr>
            <a:xfrm flipH="1">
              <a:off x="851731" y="142063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g1ddbfb50123_1_28"/>
            <p:cNvSpPr/>
            <p:nvPr/>
          </p:nvSpPr>
          <p:spPr>
            <a:xfrm flipH="1">
              <a:off x="998951" y="142063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g1ddbfb50123_1_28"/>
            <p:cNvSpPr/>
            <p:nvPr/>
          </p:nvSpPr>
          <p:spPr>
            <a:xfrm flipH="1">
              <a:off x="1149551" y="141933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1" name="Google Shape;1421;g1ddbfb50123_1_28"/>
          <p:cNvGrpSpPr/>
          <p:nvPr/>
        </p:nvGrpSpPr>
        <p:grpSpPr>
          <a:xfrm>
            <a:off x="182953" y="1424450"/>
            <a:ext cx="2362200" cy="3180000"/>
            <a:chOff x="791125" y="1362000"/>
            <a:chExt cx="2362200" cy="3180000"/>
          </a:xfrm>
        </p:grpSpPr>
        <p:sp>
          <p:nvSpPr>
            <p:cNvPr id="1422" name="Google Shape;1422;g1ddbfb50123_1_28"/>
            <p:cNvSpPr/>
            <p:nvPr/>
          </p:nvSpPr>
          <p:spPr>
            <a:xfrm flipH="1">
              <a:off x="791125" y="1362000"/>
              <a:ext cx="2362200" cy="31800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g1ddbfb50123_1_28"/>
            <p:cNvSpPr/>
            <p:nvPr/>
          </p:nvSpPr>
          <p:spPr>
            <a:xfrm flipH="1">
              <a:off x="851725" y="1569200"/>
              <a:ext cx="2241000" cy="2909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g1ddbfb50123_1_28"/>
            <p:cNvSpPr/>
            <p:nvPr/>
          </p:nvSpPr>
          <p:spPr>
            <a:xfrm flipH="1">
              <a:off x="851731" y="142063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g1ddbfb50123_1_28"/>
            <p:cNvSpPr/>
            <p:nvPr/>
          </p:nvSpPr>
          <p:spPr>
            <a:xfrm flipH="1">
              <a:off x="998951" y="142063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g1ddbfb50123_1_28"/>
            <p:cNvSpPr/>
            <p:nvPr/>
          </p:nvSpPr>
          <p:spPr>
            <a:xfrm flipH="1">
              <a:off x="1149551" y="141933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7" name="Google Shape;1427;g1ddbfb50123_1_28"/>
          <p:cNvSpPr txBox="1"/>
          <p:nvPr>
            <p:ph idx="4294967295" type="title"/>
          </p:nvPr>
        </p:nvSpPr>
        <p:spPr>
          <a:xfrm>
            <a:off x="6708263" y="1932875"/>
            <a:ext cx="2164200" cy="46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500"/>
              <a:t>BENEFIT</a:t>
            </a:r>
            <a:endParaRPr sz="1500"/>
          </a:p>
        </p:txBody>
      </p:sp>
      <p:sp>
        <p:nvSpPr>
          <p:cNvPr id="1428" name="Google Shape;1428;g1ddbfb50123_1_28"/>
          <p:cNvSpPr txBox="1"/>
          <p:nvPr>
            <p:ph idx="4294967295" type="subTitle"/>
          </p:nvPr>
        </p:nvSpPr>
        <p:spPr>
          <a:xfrm>
            <a:off x="6709463" y="2400875"/>
            <a:ext cx="2164200" cy="1630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300"/>
              <a:buFont typeface="Montserrat"/>
              <a:buNone/>
            </a:pPr>
            <a:r>
              <a:rPr b="0" i="0" lang="en" sz="1300" u="none" cap="none" strike="noStrike">
                <a:solidFill>
                  <a:schemeClr val="dk2"/>
                </a:solidFill>
                <a:latin typeface="Montserrat"/>
                <a:ea typeface="Montserrat"/>
                <a:cs typeface="Montserrat"/>
                <a:sym typeface="Montserrat"/>
              </a:rPr>
              <a:t>Continuous Glucose Monitor</a:t>
            </a:r>
            <a:endParaRPr b="0" i="0" sz="1300" u="none" cap="none" strike="noStrike">
              <a:solidFill>
                <a:schemeClr val="dk2"/>
              </a:solidFill>
              <a:latin typeface="Montserrat"/>
              <a:ea typeface="Montserrat"/>
              <a:cs typeface="Montserrat"/>
              <a:sym typeface="Montserrat"/>
            </a:endParaRPr>
          </a:p>
          <a:p>
            <a:pPr indent="0" lvl="0" marL="0" marR="0" rtl="0" algn="ctr">
              <a:lnSpc>
                <a:spcPct val="100000"/>
              </a:lnSpc>
              <a:spcBef>
                <a:spcPts val="1200"/>
              </a:spcBef>
              <a:spcAft>
                <a:spcPts val="1200"/>
              </a:spcAft>
              <a:buClr>
                <a:schemeClr val="dk2"/>
              </a:buClr>
              <a:buSzPts val="1300"/>
              <a:buFont typeface="Montserrat"/>
              <a:buNone/>
            </a:pPr>
            <a:r>
              <a:rPr b="0" i="0" lang="en" sz="1300" u="none" cap="none" strike="noStrike">
                <a:solidFill>
                  <a:schemeClr val="dk2"/>
                </a:solidFill>
                <a:latin typeface="Montserrat"/>
                <a:ea typeface="Montserrat"/>
                <a:cs typeface="Montserrat"/>
                <a:sym typeface="Montserrat"/>
              </a:rPr>
              <a:t>Does’t Require Finger</a:t>
            </a:r>
            <a:endParaRPr b="0" i="0" sz="1300" u="none" cap="none" strike="noStrike">
              <a:solidFill>
                <a:schemeClr val="dk2"/>
              </a:solidFill>
              <a:latin typeface="Montserrat"/>
              <a:ea typeface="Montserrat"/>
              <a:cs typeface="Montserrat"/>
              <a:sym typeface="Montserrat"/>
            </a:endParaRPr>
          </a:p>
        </p:txBody>
      </p:sp>
      <p:sp>
        <p:nvSpPr>
          <p:cNvPr id="1429" name="Google Shape;1429;g1ddbfb50123_1_28"/>
          <p:cNvSpPr txBox="1"/>
          <p:nvPr>
            <p:ph idx="4294967295" type="title"/>
          </p:nvPr>
        </p:nvSpPr>
        <p:spPr>
          <a:xfrm>
            <a:off x="281953" y="1932875"/>
            <a:ext cx="2164200" cy="46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500"/>
              <a:t>UNMET NEEDS</a:t>
            </a:r>
            <a:endParaRPr sz="1500"/>
          </a:p>
        </p:txBody>
      </p:sp>
      <p:sp>
        <p:nvSpPr>
          <p:cNvPr id="1430" name="Google Shape;1430;g1ddbfb50123_1_28"/>
          <p:cNvSpPr txBox="1"/>
          <p:nvPr>
            <p:ph idx="4294967295" type="subTitle"/>
          </p:nvPr>
        </p:nvSpPr>
        <p:spPr>
          <a:xfrm>
            <a:off x="281950" y="2400875"/>
            <a:ext cx="2164200" cy="185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300"/>
              <a:buFont typeface="Montserrat"/>
              <a:buNone/>
            </a:pPr>
            <a:r>
              <a:rPr b="0" i="0" lang="en" sz="1300" u="none" cap="none" strike="noStrike">
                <a:solidFill>
                  <a:schemeClr val="dk2"/>
                </a:solidFill>
                <a:latin typeface="Montserrat"/>
                <a:ea typeface="Montserrat"/>
                <a:cs typeface="Montserrat"/>
                <a:sym typeface="Montserrat"/>
              </a:rPr>
              <a:t>Base Version Update</a:t>
            </a:r>
            <a:endParaRPr b="0" i="0" sz="1300" u="none" cap="none" strike="noStrike">
              <a:solidFill>
                <a:schemeClr val="dk2"/>
              </a:solidFill>
              <a:latin typeface="Montserrat"/>
              <a:ea typeface="Montserrat"/>
              <a:cs typeface="Montserrat"/>
              <a:sym typeface="Montserrat"/>
            </a:endParaRPr>
          </a:p>
          <a:p>
            <a:pPr indent="0" lvl="0" marL="0" marR="0" rtl="0" algn="ctr">
              <a:lnSpc>
                <a:spcPct val="100000"/>
              </a:lnSpc>
              <a:spcBef>
                <a:spcPts val="1200"/>
              </a:spcBef>
              <a:spcAft>
                <a:spcPts val="0"/>
              </a:spcAft>
              <a:buClr>
                <a:schemeClr val="dk2"/>
              </a:buClr>
              <a:buSzPts val="1300"/>
              <a:buFont typeface="Montserrat"/>
              <a:buNone/>
            </a:pPr>
            <a:r>
              <a:rPr b="0" i="0" lang="en" sz="1300" u="none" cap="none" strike="noStrike">
                <a:solidFill>
                  <a:schemeClr val="dk2"/>
                </a:solidFill>
                <a:latin typeface="Montserrat"/>
                <a:ea typeface="Montserrat"/>
                <a:cs typeface="Montserrat"/>
                <a:sym typeface="Montserrat"/>
              </a:rPr>
              <a:t>Low Blood Sugar</a:t>
            </a:r>
            <a:endParaRPr b="0" i="0" sz="1300" u="none" cap="none" strike="noStrike">
              <a:solidFill>
                <a:schemeClr val="dk2"/>
              </a:solidFill>
              <a:latin typeface="Montserrat"/>
              <a:ea typeface="Montserrat"/>
              <a:cs typeface="Montserrat"/>
              <a:sym typeface="Montserrat"/>
            </a:endParaRPr>
          </a:p>
          <a:p>
            <a:pPr indent="0" lvl="0" marL="0" marR="0" rtl="0" algn="ctr">
              <a:lnSpc>
                <a:spcPct val="100000"/>
              </a:lnSpc>
              <a:spcBef>
                <a:spcPts val="1200"/>
              </a:spcBef>
              <a:spcAft>
                <a:spcPts val="1200"/>
              </a:spcAft>
              <a:buClr>
                <a:schemeClr val="dk2"/>
              </a:buClr>
              <a:buSzPts val="1300"/>
              <a:buFont typeface="Montserrat"/>
              <a:buNone/>
            </a:pPr>
            <a:r>
              <a:rPr b="0" i="0" lang="en" sz="1300" u="none" cap="none" strike="noStrike">
                <a:solidFill>
                  <a:schemeClr val="dk2"/>
                </a:solidFill>
                <a:latin typeface="Montserrat"/>
                <a:ea typeface="Montserrat"/>
                <a:cs typeface="Montserrat"/>
                <a:sym typeface="Montserrat"/>
              </a:rPr>
              <a:t>High Blood Sugar</a:t>
            </a:r>
            <a:endParaRPr b="0" i="0" sz="1300" u="none" cap="none" strike="noStrike">
              <a:solidFill>
                <a:schemeClr val="dk2"/>
              </a:solidFill>
              <a:latin typeface="Montserrat"/>
              <a:ea typeface="Montserrat"/>
              <a:cs typeface="Montserrat"/>
              <a:sym typeface="Montserrat"/>
            </a:endParaRPr>
          </a:p>
        </p:txBody>
      </p:sp>
      <p:pic>
        <p:nvPicPr>
          <p:cNvPr id="1431" name="Google Shape;1431;g1ddbfb50123_1_28"/>
          <p:cNvPicPr preferRelativeResize="0"/>
          <p:nvPr/>
        </p:nvPicPr>
        <p:blipFill rotWithShape="1">
          <a:blip r:embed="rId3">
            <a:alphaModFix/>
          </a:blip>
          <a:srcRect b="0" l="0" r="0" t="0"/>
          <a:stretch/>
        </p:blipFill>
        <p:spPr>
          <a:xfrm>
            <a:off x="2595824" y="1424450"/>
            <a:ext cx="3960412" cy="1034570"/>
          </a:xfrm>
          <a:prstGeom prst="rect">
            <a:avLst/>
          </a:prstGeom>
          <a:noFill/>
          <a:ln>
            <a:noFill/>
          </a:ln>
        </p:spPr>
      </p:pic>
      <p:cxnSp>
        <p:nvCxnSpPr>
          <p:cNvPr id="1432" name="Google Shape;1432;g1ddbfb50123_1_28"/>
          <p:cNvCxnSpPr/>
          <p:nvPr/>
        </p:nvCxnSpPr>
        <p:spPr>
          <a:xfrm>
            <a:off x="3343975" y="1402775"/>
            <a:ext cx="0" cy="1098000"/>
          </a:xfrm>
          <a:prstGeom prst="straightConnector1">
            <a:avLst/>
          </a:prstGeom>
          <a:noFill/>
          <a:ln cap="flat" cmpd="sng" w="9525">
            <a:solidFill>
              <a:srgbClr val="EA9999"/>
            </a:solidFill>
            <a:prstDash val="dash"/>
            <a:round/>
            <a:headEnd len="sm" w="sm" type="none"/>
            <a:tailEnd len="sm" w="sm" type="none"/>
          </a:ln>
        </p:spPr>
      </p:cxnSp>
      <p:cxnSp>
        <p:nvCxnSpPr>
          <p:cNvPr id="1433" name="Google Shape;1433;g1ddbfb50123_1_28"/>
          <p:cNvCxnSpPr/>
          <p:nvPr/>
        </p:nvCxnSpPr>
        <p:spPr>
          <a:xfrm>
            <a:off x="5952975" y="1402775"/>
            <a:ext cx="0" cy="1098000"/>
          </a:xfrm>
          <a:prstGeom prst="straightConnector1">
            <a:avLst/>
          </a:prstGeom>
          <a:noFill/>
          <a:ln cap="flat" cmpd="sng" w="9525">
            <a:solidFill>
              <a:srgbClr val="EA9999"/>
            </a:solidFill>
            <a:prstDash val="dash"/>
            <a:round/>
            <a:headEnd len="sm" w="sm" type="none"/>
            <a:tailEnd len="sm" w="sm" type="none"/>
          </a:ln>
        </p:spPr>
      </p:cxnSp>
      <p:cxnSp>
        <p:nvCxnSpPr>
          <p:cNvPr id="1434" name="Google Shape;1434;g1ddbfb50123_1_28"/>
          <p:cNvCxnSpPr/>
          <p:nvPr/>
        </p:nvCxnSpPr>
        <p:spPr>
          <a:xfrm>
            <a:off x="4282175" y="1402775"/>
            <a:ext cx="0" cy="1098000"/>
          </a:xfrm>
          <a:prstGeom prst="straightConnector1">
            <a:avLst/>
          </a:prstGeom>
          <a:noFill/>
          <a:ln cap="flat" cmpd="sng" w="9525">
            <a:solidFill>
              <a:srgbClr val="B4A7D6"/>
            </a:solidFill>
            <a:prstDash val="dash"/>
            <a:round/>
            <a:headEnd len="sm" w="sm" type="none"/>
            <a:tailEnd len="sm" w="sm" type="none"/>
          </a:ln>
        </p:spPr>
      </p:cxnSp>
      <p:cxnSp>
        <p:nvCxnSpPr>
          <p:cNvPr id="1435" name="Google Shape;1435;g1ddbfb50123_1_28"/>
          <p:cNvCxnSpPr/>
          <p:nvPr/>
        </p:nvCxnSpPr>
        <p:spPr>
          <a:xfrm>
            <a:off x="5029100" y="1392738"/>
            <a:ext cx="0" cy="1098000"/>
          </a:xfrm>
          <a:prstGeom prst="straightConnector1">
            <a:avLst/>
          </a:prstGeom>
          <a:noFill/>
          <a:ln cap="flat" cmpd="sng" w="9525">
            <a:solidFill>
              <a:srgbClr val="B4A7D6"/>
            </a:solidFill>
            <a:prstDash val="dash"/>
            <a:round/>
            <a:headEnd len="sm" w="sm" type="none"/>
            <a:tailEnd len="sm" w="sm" type="none"/>
          </a:ln>
        </p:spPr>
      </p:cxnSp>
      <p:sp>
        <p:nvSpPr>
          <p:cNvPr id="1436" name="Google Shape;1436;g1ddbfb50123_1_28"/>
          <p:cNvSpPr txBox="1"/>
          <p:nvPr/>
        </p:nvSpPr>
        <p:spPr>
          <a:xfrm>
            <a:off x="3743675" y="2543400"/>
            <a:ext cx="1077000" cy="26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8E7CC3"/>
                </a:solidFill>
                <a:latin typeface="Montserrat"/>
                <a:ea typeface="Montserrat"/>
                <a:cs typeface="Montserrat"/>
                <a:sym typeface="Montserrat"/>
              </a:rPr>
              <a:t>Textblob 10% Threshold</a:t>
            </a:r>
            <a:endParaRPr b="0" i="0" sz="500" u="none" cap="none" strike="noStrike">
              <a:solidFill>
                <a:srgbClr val="8E7CC3"/>
              </a:solidFill>
              <a:latin typeface="Montserrat"/>
              <a:ea typeface="Montserrat"/>
              <a:cs typeface="Montserrat"/>
              <a:sym typeface="Montserrat"/>
            </a:endParaRPr>
          </a:p>
        </p:txBody>
      </p:sp>
      <p:sp>
        <p:nvSpPr>
          <p:cNvPr id="1437" name="Google Shape;1437;g1ddbfb50123_1_28"/>
          <p:cNvSpPr txBox="1"/>
          <p:nvPr/>
        </p:nvSpPr>
        <p:spPr>
          <a:xfrm>
            <a:off x="4583275" y="1131150"/>
            <a:ext cx="1077000" cy="26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8E7CC3"/>
                </a:solidFill>
                <a:latin typeface="Montserrat"/>
                <a:ea typeface="Montserrat"/>
                <a:cs typeface="Montserrat"/>
                <a:sym typeface="Montserrat"/>
              </a:rPr>
              <a:t>Textblob 10% Threshold</a:t>
            </a:r>
            <a:endParaRPr b="0" i="0" sz="500" u="none" cap="none" strike="noStrike">
              <a:solidFill>
                <a:srgbClr val="8E7CC3"/>
              </a:solidFill>
              <a:latin typeface="Montserrat"/>
              <a:ea typeface="Montserrat"/>
              <a:cs typeface="Montserrat"/>
              <a:sym typeface="Montserrat"/>
            </a:endParaRPr>
          </a:p>
        </p:txBody>
      </p:sp>
      <p:sp>
        <p:nvSpPr>
          <p:cNvPr id="1438" name="Google Shape;1438;g1ddbfb50123_1_28"/>
          <p:cNvSpPr txBox="1"/>
          <p:nvPr/>
        </p:nvSpPr>
        <p:spPr>
          <a:xfrm>
            <a:off x="2805475" y="1131150"/>
            <a:ext cx="1077000" cy="26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D6725F"/>
                </a:solidFill>
                <a:latin typeface="Montserrat"/>
                <a:ea typeface="Montserrat"/>
                <a:cs typeface="Montserrat"/>
                <a:sym typeface="Montserrat"/>
              </a:rPr>
              <a:t>Vader 10% Threshold</a:t>
            </a:r>
            <a:endParaRPr b="0" i="0" sz="500" u="none" cap="none" strike="noStrike">
              <a:solidFill>
                <a:srgbClr val="D6725F"/>
              </a:solidFill>
              <a:latin typeface="Montserrat"/>
              <a:ea typeface="Montserrat"/>
              <a:cs typeface="Montserrat"/>
              <a:sym typeface="Montserrat"/>
            </a:endParaRPr>
          </a:p>
        </p:txBody>
      </p:sp>
      <p:sp>
        <p:nvSpPr>
          <p:cNvPr id="1439" name="Google Shape;1439;g1ddbfb50123_1_28"/>
          <p:cNvSpPr txBox="1"/>
          <p:nvPr/>
        </p:nvSpPr>
        <p:spPr>
          <a:xfrm>
            <a:off x="5588750" y="2543400"/>
            <a:ext cx="1077000" cy="26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D6725F"/>
                </a:solidFill>
                <a:latin typeface="Montserrat"/>
                <a:ea typeface="Montserrat"/>
                <a:cs typeface="Montserrat"/>
                <a:sym typeface="Montserrat"/>
              </a:rPr>
              <a:t>Vader 10% Threshold</a:t>
            </a:r>
            <a:endParaRPr b="0" i="0" sz="500" u="none" cap="none" strike="noStrike">
              <a:solidFill>
                <a:srgbClr val="D6725F"/>
              </a:solidFill>
              <a:latin typeface="Montserrat"/>
              <a:ea typeface="Montserrat"/>
              <a:cs typeface="Montserrat"/>
              <a:sym typeface="Montserrat"/>
            </a:endParaRPr>
          </a:p>
        </p:txBody>
      </p:sp>
      <p:sp>
        <p:nvSpPr>
          <p:cNvPr id="1440" name="Google Shape;1440;g1ddbfb50123_1_28"/>
          <p:cNvSpPr txBox="1"/>
          <p:nvPr/>
        </p:nvSpPr>
        <p:spPr>
          <a:xfrm>
            <a:off x="2805475" y="2847625"/>
            <a:ext cx="37152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Montserrat"/>
                <a:ea typeface="Montserrat"/>
                <a:cs typeface="Montserrat"/>
                <a:sym typeface="Montserrat"/>
              </a:rPr>
              <a:t>Evaluation</a:t>
            </a:r>
            <a:r>
              <a:rPr b="0" i="0" lang="en" sz="1200" u="none" cap="none" strike="noStrike">
                <a:solidFill>
                  <a:srgbClr val="000000"/>
                </a:solidFill>
                <a:latin typeface="Montserrat"/>
                <a:ea typeface="Montserrat"/>
                <a:cs typeface="Montserrat"/>
                <a:sym typeface="Montserrat"/>
              </a:rPr>
              <a:t>:</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a:ea typeface="Montserrat"/>
                <a:cs typeface="Montserrat"/>
                <a:sym typeface="Montserrat"/>
              </a:rPr>
              <a:t>Unmet Needs:</a:t>
            </a:r>
            <a:endParaRPr b="0" i="0" sz="1200" u="none" cap="none" strike="noStrike">
              <a:solidFill>
                <a:srgbClr val="000000"/>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000000"/>
              </a:buClr>
              <a:buSzPts val="1200"/>
              <a:buFont typeface="Montserrat"/>
              <a:buAutoNum type="arabicPeriod"/>
            </a:pPr>
            <a:r>
              <a:rPr b="0" i="0" lang="en" sz="1200" u="none" cap="none" strike="noStrike">
                <a:solidFill>
                  <a:srgbClr val="000000"/>
                </a:solidFill>
                <a:latin typeface="Montserrat"/>
                <a:ea typeface="Montserrat"/>
                <a:cs typeface="Montserrat"/>
                <a:sym typeface="Montserrat"/>
              </a:rPr>
              <a:t>Version Update Slow, People develop software themselves</a:t>
            </a:r>
            <a:endParaRPr b="0" i="0" sz="1200" u="none" cap="none" strike="noStrike">
              <a:solidFill>
                <a:srgbClr val="000000"/>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000000"/>
              </a:buClr>
              <a:buSzPts val="1200"/>
              <a:buFont typeface="Montserrat"/>
              <a:buAutoNum type="arabicPeriod"/>
            </a:pPr>
            <a:r>
              <a:rPr b="0" i="0" lang="en" sz="1200" u="none" cap="none" strike="noStrike">
                <a:solidFill>
                  <a:srgbClr val="000000"/>
                </a:solidFill>
                <a:latin typeface="Montserrat"/>
                <a:ea typeface="Montserrat"/>
                <a:cs typeface="Montserrat"/>
                <a:sym typeface="Montserrat"/>
              </a:rPr>
              <a:t>Blood Sugar monitor inaccurate, false low or false high</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a:ea typeface="Montserrat"/>
                <a:cs typeface="Montserrat"/>
                <a:sym typeface="Montserrat"/>
              </a:rPr>
              <a:t>Benefit:</a:t>
            </a:r>
            <a:endParaRPr b="0" i="0" sz="1200" u="none" cap="none" strike="noStrike">
              <a:solidFill>
                <a:srgbClr val="000000"/>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000000"/>
              </a:buClr>
              <a:buSzPts val="1200"/>
              <a:buFont typeface="Montserrat"/>
              <a:buAutoNum type="arabicPeriod"/>
            </a:pPr>
            <a:r>
              <a:rPr b="0" i="0" lang="en" sz="1200" u="none" cap="none" strike="noStrike">
                <a:solidFill>
                  <a:srgbClr val="000000"/>
                </a:solidFill>
                <a:latin typeface="Montserrat"/>
                <a:ea typeface="Montserrat"/>
                <a:cs typeface="Montserrat"/>
                <a:sym typeface="Montserrat"/>
              </a:rPr>
              <a:t>CGM itself</a:t>
            </a:r>
            <a:endParaRPr b="0" i="0" sz="1200" u="none" cap="none" strike="noStrike">
              <a:solidFill>
                <a:srgbClr val="000000"/>
              </a:solidFill>
              <a:latin typeface="Montserrat"/>
              <a:ea typeface="Montserrat"/>
              <a:cs typeface="Montserrat"/>
              <a:sym typeface="Montserrat"/>
            </a:endParaRPr>
          </a:p>
          <a:p>
            <a:pPr indent="-304800" lvl="0" marL="457200" marR="0" rtl="0" algn="l">
              <a:lnSpc>
                <a:spcPct val="100000"/>
              </a:lnSpc>
              <a:spcBef>
                <a:spcPts val="0"/>
              </a:spcBef>
              <a:spcAft>
                <a:spcPts val="0"/>
              </a:spcAft>
              <a:buClr>
                <a:srgbClr val="000000"/>
              </a:buClr>
              <a:buSzPts val="1200"/>
              <a:buFont typeface="Montserrat"/>
              <a:buAutoNum type="arabicPeriod"/>
            </a:pPr>
            <a:r>
              <a:rPr b="0" i="0" lang="en" sz="1200" u="none" cap="none" strike="noStrike">
                <a:solidFill>
                  <a:srgbClr val="000000"/>
                </a:solidFill>
                <a:latin typeface="Montserrat"/>
                <a:ea typeface="Montserrat"/>
                <a:cs typeface="Montserrat"/>
                <a:sym typeface="Montserrat"/>
              </a:rPr>
              <a:t>No finger pricking</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0"/>
                                        </p:tgtEl>
                                        <p:attrNameLst>
                                          <p:attrName>style.visibility</p:attrName>
                                        </p:attrNameLst>
                                      </p:cBhvr>
                                      <p:to>
                                        <p:strVal val="visible"/>
                                      </p:to>
                                    </p:set>
                                    <p:animEffect filter="fade" transition="in">
                                      <p:cBhvr>
                                        <p:cTn dur="1000"/>
                                        <p:tgtEl>
                                          <p:spTgt spid="14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g1b6709e4d29_2_80"/>
          <p:cNvSpPr txBox="1"/>
          <p:nvPr>
            <p:ph type="title"/>
          </p:nvPr>
        </p:nvSpPr>
        <p:spPr>
          <a:xfrm>
            <a:off x="714300" y="415275"/>
            <a:ext cx="77154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Product Analysis </a:t>
            </a:r>
            <a:endParaRPr/>
          </a:p>
        </p:txBody>
      </p:sp>
      <p:pic>
        <p:nvPicPr>
          <p:cNvPr id="1446" name="Google Shape;1446;g1b6709e4d29_2_80"/>
          <p:cNvPicPr preferRelativeResize="0"/>
          <p:nvPr/>
        </p:nvPicPr>
        <p:blipFill rotWithShape="1">
          <a:blip r:embed="rId3">
            <a:alphaModFix/>
          </a:blip>
          <a:srcRect b="0" l="0" r="0" t="0"/>
          <a:stretch/>
        </p:blipFill>
        <p:spPr>
          <a:xfrm>
            <a:off x="2925675" y="1094375"/>
            <a:ext cx="5969510" cy="3821100"/>
          </a:xfrm>
          <a:prstGeom prst="rect">
            <a:avLst/>
          </a:prstGeom>
          <a:noFill/>
          <a:ln>
            <a:noFill/>
          </a:ln>
        </p:spPr>
      </p:pic>
      <p:sp>
        <p:nvSpPr>
          <p:cNvPr id="1447" name="Google Shape;1447;g1b6709e4d29_2_80"/>
          <p:cNvSpPr/>
          <p:nvPr/>
        </p:nvSpPr>
        <p:spPr>
          <a:xfrm>
            <a:off x="3876800" y="4615775"/>
            <a:ext cx="729300" cy="299700"/>
          </a:xfrm>
          <a:prstGeom prst="roundRect">
            <a:avLst>
              <a:gd fmla="val 16667" name="adj"/>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g1b6709e4d29_2_80"/>
          <p:cNvSpPr/>
          <p:nvPr/>
        </p:nvSpPr>
        <p:spPr>
          <a:xfrm>
            <a:off x="6197950" y="4615775"/>
            <a:ext cx="1325400" cy="299700"/>
          </a:xfrm>
          <a:prstGeom prst="roundRect">
            <a:avLst>
              <a:gd fmla="val 16667" name="adj"/>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g1b6709e4d29_2_80"/>
          <p:cNvSpPr txBox="1"/>
          <p:nvPr/>
        </p:nvSpPr>
        <p:spPr>
          <a:xfrm>
            <a:off x="163125" y="2389425"/>
            <a:ext cx="29076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1"/>
                </a:solidFill>
                <a:latin typeface="Alata"/>
                <a:ea typeface="Alata"/>
                <a:cs typeface="Alata"/>
                <a:sym typeface="Alata"/>
              </a:rPr>
              <a:t>Dexcom has about 4 times more posts than Freestyle Libre</a:t>
            </a:r>
            <a:endParaRPr b="0" i="0" sz="1700" u="none" cap="none" strike="noStrike">
              <a:solidFill>
                <a:schemeClr val="dk1"/>
              </a:solidFill>
              <a:latin typeface="Alata"/>
              <a:ea typeface="Alata"/>
              <a:cs typeface="Alata"/>
              <a:sym typeface="Alat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g1b6709e4d29_0_811"/>
          <p:cNvSpPr txBox="1"/>
          <p:nvPr>
            <p:ph type="title"/>
          </p:nvPr>
        </p:nvSpPr>
        <p:spPr>
          <a:xfrm>
            <a:off x="393425" y="431525"/>
            <a:ext cx="77154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Product Analysis - Dexcom</a:t>
            </a:r>
            <a:endParaRPr/>
          </a:p>
        </p:txBody>
      </p:sp>
      <p:grpSp>
        <p:nvGrpSpPr>
          <p:cNvPr id="1455" name="Google Shape;1455;g1b6709e4d29_0_811"/>
          <p:cNvGrpSpPr/>
          <p:nvPr/>
        </p:nvGrpSpPr>
        <p:grpSpPr>
          <a:xfrm>
            <a:off x="201451" y="1697266"/>
            <a:ext cx="3771252" cy="2415528"/>
            <a:chOff x="791125" y="1362000"/>
            <a:chExt cx="2362200" cy="3180000"/>
          </a:xfrm>
        </p:grpSpPr>
        <p:sp>
          <p:nvSpPr>
            <p:cNvPr id="1456" name="Google Shape;1456;g1b6709e4d29_0_811"/>
            <p:cNvSpPr/>
            <p:nvPr/>
          </p:nvSpPr>
          <p:spPr>
            <a:xfrm flipH="1">
              <a:off x="791125" y="1362000"/>
              <a:ext cx="2362200" cy="3180000"/>
            </a:xfrm>
            <a:prstGeom prst="roundRect">
              <a:avLst>
                <a:gd fmla="val 460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g1b6709e4d29_0_811"/>
            <p:cNvSpPr/>
            <p:nvPr/>
          </p:nvSpPr>
          <p:spPr>
            <a:xfrm flipH="1">
              <a:off x="851725" y="1569200"/>
              <a:ext cx="2241000" cy="2909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g1b6709e4d29_0_811"/>
            <p:cNvSpPr/>
            <p:nvPr/>
          </p:nvSpPr>
          <p:spPr>
            <a:xfrm flipH="1">
              <a:off x="851731" y="142063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g1b6709e4d29_0_811"/>
            <p:cNvSpPr/>
            <p:nvPr/>
          </p:nvSpPr>
          <p:spPr>
            <a:xfrm flipH="1">
              <a:off x="998951" y="142063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g1b6709e4d29_0_811"/>
            <p:cNvSpPr/>
            <p:nvPr/>
          </p:nvSpPr>
          <p:spPr>
            <a:xfrm flipH="1">
              <a:off x="1149551" y="141933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1" name="Google Shape;1461;g1b6709e4d29_0_811"/>
          <p:cNvSpPr txBox="1"/>
          <p:nvPr>
            <p:ph idx="4294967295" type="title"/>
          </p:nvPr>
        </p:nvSpPr>
        <p:spPr>
          <a:xfrm>
            <a:off x="1004975" y="1120025"/>
            <a:ext cx="2164200" cy="46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Features</a:t>
            </a:r>
            <a:endParaRPr/>
          </a:p>
        </p:txBody>
      </p:sp>
      <p:sp>
        <p:nvSpPr>
          <p:cNvPr id="1462" name="Google Shape;1462;g1b6709e4d29_0_811"/>
          <p:cNvSpPr txBox="1"/>
          <p:nvPr>
            <p:ph idx="4294967295" type="subTitle"/>
          </p:nvPr>
        </p:nvSpPr>
        <p:spPr>
          <a:xfrm>
            <a:off x="393425" y="2013450"/>
            <a:ext cx="3631200" cy="77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chemeClr val="dk2"/>
              </a:buClr>
              <a:buSzPts val="1400"/>
              <a:buFont typeface="Montserrat"/>
              <a:buChar char="●"/>
            </a:pPr>
            <a:r>
              <a:rPr b="0" i="0" lang="en" sz="1400" u="none" cap="none" strike="noStrike">
                <a:solidFill>
                  <a:schemeClr val="dk2"/>
                </a:solidFill>
                <a:latin typeface="Montserrat"/>
                <a:ea typeface="Montserrat"/>
                <a:cs typeface="Montserrat"/>
                <a:sym typeface="Montserrat"/>
              </a:rPr>
              <a:t>Closed loop system (Compatible with Tandem tslim x2  insulin pump)</a:t>
            </a:r>
            <a:endParaRPr b="0" i="0" sz="1400" u="none" cap="none" strike="noStrike">
              <a:solidFill>
                <a:schemeClr val="dk2"/>
              </a:solidFill>
              <a:latin typeface="Montserrat"/>
              <a:ea typeface="Montserrat"/>
              <a:cs typeface="Montserrat"/>
              <a:sym typeface="Montserrat"/>
            </a:endParaRPr>
          </a:p>
          <a:p>
            <a:pPr indent="-317500" lvl="0" marL="457200" marR="0" rtl="0" algn="l">
              <a:lnSpc>
                <a:spcPct val="150000"/>
              </a:lnSpc>
              <a:spcBef>
                <a:spcPts val="0"/>
              </a:spcBef>
              <a:spcAft>
                <a:spcPts val="0"/>
              </a:spcAft>
              <a:buClr>
                <a:schemeClr val="dk2"/>
              </a:buClr>
              <a:buSzPts val="1400"/>
              <a:buFont typeface="Montserrat"/>
              <a:buChar char="●"/>
            </a:pPr>
            <a:r>
              <a:rPr b="0" i="0" lang="en" sz="1400" u="none" cap="none" strike="noStrike">
                <a:solidFill>
                  <a:schemeClr val="dk2"/>
                </a:solidFill>
                <a:latin typeface="Montserrat"/>
                <a:ea typeface="Montserrat"/>
                <a:cs typeface="Montserrat"/>
                <a:sym typeface="Montserrat"/>
              </a:rPr>
              <a:t>Blood sugar warning system</a:t>
            </a:r>
            <a:endParaRPr b="0" i="0" sz="1400" u="none" cap="none" strike="noStrike">
              <a:solidFill>
                <a:schemeClr val="dk2"/>
              </a:solidFill>
              <a:latin typeface="Montserrat"/>
              <a:ea typeface="Montserrat"/>
              <a:cs typeface="Montserrat"/>
              <a:sym typeface="Montserrat"/>
            </a:endParaRPr>
          </a:p>
          <a:p>
            <a:pPr indent="-317500" lvl="0" marL="457200" marR="0" rtl="0" algn="l">
              <a:lnSpc>
                <a:spcPct val="150000"/>
              </a:lnSpc>
              <a:spcBef>
                <a:spcPts val="0"/>
              </a:spcBef>
              <a:spcAft>
                <a:spcPts val="0"/>
              </a:spcAft>
              <a:buClr>
                <a:schemeClr val="dk2"/>
              </a:buClr>
              <a:buSzPts val="1400"/>
              <a:buFont typeface="Montserrat"/>
              <a:buChar char="●"/>
            </a:pPr>
            <a:r>
              <a:rPr b="0" i="0" lang="en" sz="1400" u="none" cap="none" strike="noStrike">
                <a:solidFill>
                  <a:schemeClr val="dk2"/>
                </a:solidFill>
                <a:latin typeface="Montserrat"/>
                <a:ea typeface="Montserrat"/>
                <a:cs typeface="Montserrat"/>
                <a:sym typeface="Montserrat"/>
              </a:rPr>
              <a:t>Dexcom App</a:t>
            </a:r>
            <a:endParaRPr b="0" i="0" sz="1400" u="none" cap="none" strike="noStrike">
              <a:solidFill>
                <a:schemeClr val="dk2"/>
              </a:solidFill>
              <a:latin typeface="Montserrat"/>
              <a:ea typeface="Montserrat"/>
              <a:cs typeface="Montserrat"/>
              <a:sym typeface="Montserrat"/>
            </a:endParaRPr>
          </a:p>
          <a:p>
            <a:pPr indent="0" lvl="0" marL="457200" marR="0" rtl="0" algn="l">
              <a:lnSpc>
                <a:spcPct val="100000"/>
              </a:lnSpc>
              <a:spcBef>
                <a:spcPts val="1200"/>
              </a:spcBef>
              <a:spcAft>
                <a:spcPts val="1200"/>
              </a:spcAft>
              <a:buClr>
                <a:schemeClr val="dk2"/>
              </a:buClr>
              <a:buSzPts val="1300"/>
              <a:buFont typeface="Montserrat"/>
              <a:buNone/>
            </a:pPr>
            <a:r>
              <a:t/>
            </a:r>
            <a:endParaRPr b="0" i="0" sz="1300" u="none" cap="none" strike="noStrike">
              <a:solidFill>
                <a:schemeClr val="dk2"/>
              </a:solidFill>
              <a:latin typeface="Alata"/>
              <a:ea typeface="Alata"/>
              <a:cs typeface="Alata"/>
              <a:sym typeface="Alata"/>
            </a:endParaRPr>
          </a:p>
        </p:txBody>
      </p:sp>
      <p:pic>
        <p:nvPicPr>
          <p:cNvPr id="1463" name="Google Shape;1463;g1b6709e4d29_0_811"/>
          <p:cNvPicPr preferRelativeResize="0"/>
          <p:nvPr/>
        </p:nvPicPr>
        <p:blipFill rotWithShape="1">
          <a:blip r:embed="rId3">
            <a:alphaModFix/>
          </a:blip>
          <a:srcRect b="0" l="0" r="0" t="0"/>
          <a:stretch/>
        </p:blipFill>
        <p:spPr>
          <a:xfrm>
            <a:off x="4701900" y="1736038"/>
            <a:ext cx="2120900" cy="210175"/>
          </a:xfrm>
          <a:prstGeom prst="rect">
            <a:avLst/>
          </a:prstGeom>
          <a:noFill/>
          <a:ln>
            <a:noFill/>
          </a:ln>
        </p:spPr>
      </p:pic>
      <p:pic>
        <p:nvPicPr>
          <p:cNvPr id="1464" name="Google Shape;1464;g1b6709e4d29_0_811"/>
          <p:cNvPicPr preferRelativeResize="0"/>
          <p:nvPr/>
        </p:nvPicPr>
        <p:blipFill rotWithShape="1">
          <a:blip r:embed="rId4">
            <a:alphaModFix/>
          </a:blip>
          <a:srcRect b="0" l="0" r="0" t="0"/>
          <a:stretch/>
        </p:blipFill>
        <p:spPr>
          <a:xfrm>
            <a:off x="4686475" y="2201625"/>
            <a:ext cx="1950650" cy="204825"/>
          </a:xfrm>
          <a:prstGeom prst="rect">
            <a:avLst/>
          </a:prstGeom>
          <a:noFill/>
          <a:ln>
            <a:noFill/>
          </a:ln>
        </p:spPr>
      </p:pic>
      <p:pic>
        <p:nvPicPr>
          <p:cNvPr id="1465" name="Google Shape;1465;g1b6709e4d29_0_811"/>
          <p:cNvPicPr preferRelativeResize="0"/>
          <p:nvPr/>
        </p:nvPicPr>
        <p:blipFill rotWithShape="1">
          <a:blip r:embed="rId5">
            <a:alphaModFix/>
          </a:blip>
          <a:srcRect b="0" l="0" r="0" t="0"/>
          <a:stretch/>
        </p:blipFill>
        <p:spPr>
          <a:xfrm>
            <a:off x="4715775" y="2425150"/>
            <a:ext cx="1950660" cy="227250"/>
          </a:xfrm>
          <a:prstGeom prst="rect">
            <a:avLst/>
          </a:prstGeom>
          <a:noFill/>
          <a:ln>
            <a:noFill/>
          </a:ln>
        </p:spPr>
      </p:pic>
      <p:pic>
        <p:nvPicPr>
          <p:cNvPr id="1466" name="Google Shape;1466;g1b6709e4d29_0_811"/>
          <p:cNvPicPr preferRelativeResize="0"/>
          <p:nvPr/>
        </p:nvPicPr>
        <p:blipFill rotWithShape="1">
          <a:blip r:embed="rId6">
            <a:alphaModFix/>
          </a:blip>
          <a:srcRect b="0" l="0" r="0" t="0"/>
          <a:stretch/>
        </p:blipFill>
        <p:spPr>
          <a:xfrm>
            <a:off x="4686475" y="1978125"/>
            <a:ext cx="2009225" cy="204825"/>
          </a:xfrm>
          <a:prstGeom prst="rect">
            <a:avLst/>
          </a:prstGeom>
          <a:noFill/>
          <a:ln>
            <a:noFill/>
          </a:ln>
        </p:spPr>
      </p:pic>
      <p:pic>
        <p:nvPicPr>
          <p:cNvPr id="1467" name="Google Shape;1467;g1b6709e4d29_0_811"/>
          <p:cNvPicPr preferRelativeResize="0"/>
          <p:nvPr/>
        </p:nvPicPr>
        <p:blipFill rotWithShape="1">
          <a:blip r:embed="rId7">
            <a:alphaModFix/>
          </a:blip>
          <a:srcRect b="0" l="0" r="0" t="0"/>
          <a:stretch/>
        </p:blipFill>
        <p:spPr>
          <a:xfrm>
            <a:off x="4701900" y="1525750"/>
            <a:ext cx="2818265" cy="210175"/>
          </a:xfrm>
          <a:prstGeom prst="rect">
            <a:avLst/>
          </a:prstGeom>
          <a:noFill/>
          <a:ln>
            <a:noFill/>
          </a:ln>
        </p:spPr>
      </p:pic>
      <p:sp>
        <p:nvSpPr>
          <p:cNvPr id="1468" name="Google Shape;1468;g1b6709e4d29_0_811"/>
          <p:cNvSpPr txBox="1"/>
          <p:nvPr>
            <p:ph idx="4294967295" type="subTitle"/>
          </p:nvPr>
        </p:nvSpPr>
        <p:spPr>
          <a:xfrm>
            <a:off x="4514400" y="1057750"/>
            <a:ext cx="4544400" cy="46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200"/>
              </a:spcAft>
              <a:buClr>
                <a:schemeClr val="dk2"/>
              </a:buClr>
              <a:buSzPts val="1300"/>
              <a:buFont typeface="Montserrat"/>
              <a:buNone/>
            </a:pPr>
            <a:r>
              <a:rPr b="0" i="0" lang="en" sz="2300" u="none" cap="none" strike="noStrike">
                <a:solidFill>
                  <a:schemeClr val="dk1"/>
                </a:solidFill>
                <a:latin typeface="Alata"/>
                <a:ea typeface="Alata"/>
                <a:cs typeface="Alata"/>
                <a:sym typeface="Alata"/>
              </a:rPr>
              <a:t>Word Frequency Analysis</a:t>
            </a:r>
            <a:endParaRPr b="0" i="0" sz="2300" u="none" cap="none" strike="noStrike">
              <a:solidFill>
                <a:schemeClr val="dk1"/>
              </a:solidFill>
              <a:latin typeface="Alata"/>
              <a:ea typeface="Alata"/>
              <a:cs typeface="Alata"/>
              <a:sym typeface="Alata"/>
            </a:endParaRPr>
          </a:p>
        </p:txBody>
      </p:sp>
      <p:sp>
        <p:nvSpPr>
          <p:cNvPr id="1469" name="Google Shape;1469;g1b6709e4d29_0_811"/>
          <p:cNvSpPr txBox="1"/>
          <p:nvPr>
            <p:ph idx="4294967295" type="subTitle"/>
          </p:nvPr>
        </p:nvSpPr>
        <p:spPr>
          <a:xfrm>
            <a:off x="4609000" y="2562175"/>
            <a:ext cx="2164200" cy="46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200"/>
              </a:spcAft>
              <a:buClr>
                <a:schemeClr val="dk2"/>
              </a:buClr>
              <a:buSzPts val="1300"/>
              <a:buFont typeface="Montserrat"/>
              <a:buNone/>
            </a:pPr>
            <a:r>
              <a:rPr b="0" i="0" lang="en" sz="2300" u="none" cap="none" strike="noStrike">
                <a:solidFill>
                  <a:schemeClr val="dk1"/>
                </a:solidFill>
                <a:latin typeface="Alata"/>
                <a:ea typeface="Alata"/>
                <a:cs typeface="Alata"/>
                <a:sym typeface="Alata"/>
              </a:rPr>
              <a:t>Verification</a:t>
            </a:r>
            <a:endParaRPr b="0" i="0" sz="2300" u="none" cap="none" strike="noStrike">
              <a:solidFill>
                <a:schemeClr val="dk1"/>
              </a:solidFill>
              <a:latin typeface="Alata"/>
              <a:ea typeface="Alata"/>
              <a:cs typeface="Alata"/>
              <a:sym typeface="Alata"/>
            </a:endParaRPr>
          </a:p>
        </p:txBody>
      </p:sp>
      <p:sp>
        <p:nvSpPr>
          <p:cNvPr id="1470" name="Google Shape;1470;g1b6709e4d29_0_811"/>
          <p:cNvSpPr/>
          <p:nvPr/>
        </p:nvSpPr>
        <p:spPr>
          <a:xfrm>
            <a:off x="4164675" y="3030175"/>
            <a:ext cx="4780800" cy="1847100"/>
          </a:xfrm>
          <a:prstGeom prst="wedgeRoundRectCallout">
            <a:avLst>
              <a:gd fmla="val -20833" name="adj1"/>
              <a:gd fmla="val 62500"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Montserrat"/>
                <a:ea typeface="Montserrat"/>
                <a:cs typeface="Montserrat"/>
                <a:sym typeface="Montserrat"/>
              </a:rPr>
              <a:t>If you get a good closed loop system, adding a sensor to your pump can make managing blood sugars a lot less work imo. When I switched to a </a:t>
            </a:r>
            <a:r>
              <a:rPr b="0" i="0" lang="en" sz="1300" u="none" cap="none" strike="noStrike">
                <a:solidFill>
                  <a:schemeClr val="dk2"/>
                </a:solidFill>
                <a:highlight>
                  <a:srgbClr val="FFFF00"/>
                </a:highlight>
                <a:latin typeface="Montserrat"/>
                <a:ea typeface="Montserrat"/>
                <a:cs typeface="Montserrat"/>
                <a:sym typeface="Montserrat"/>
              </a:rPr>
              <a:t>tslim + Dexcom with control</a:t>
            </a:r>
            <a:r>
              <a:rPr b="0" i="0" lang="en" sz="1300" u="none" cap="none" strike="noStrike">
                <a:solidFill>
                  <a:schemeClr val="dk2"/>
                </a:solidFill>
                <a:latin typeface="Montserrat"/>
                <a:ea typeface="Montserrat"/>
                <a:cs typeface="Montserrat"/>
                <a:sym typeface="Montserrat"/>
              </a:rPr>
              <a:t> IQ, I noticed I was doing </a:t>
            </a:r>
            <a:r>
              <a:rPr b="0" i="0" lang="en" sz="1300" u="none" cap="none" strike="noStrike">
                <a:solidFill>
                  <a:schemeClr val="dk2"/>
                </a:solidFill>
                <a:highlight>
                  <a:srgbClr val="FFFF00"/>
                </a:highlight>
                <a:latin typeface="Montserrat"/>
                <a:ea typeface="Montserrat"/>
                <a:cs typeface="Montserrat"/>
                <a:sym typeface="Montserrat"/>
              </a:rPr>
              <a:t>a lot less manual correction boluses </a:t>
            </a:r>
            <a:r>
              <a:rPr b="0" i="0" lang="en" sz="1300" u="none" cap="none" strike="noStrike">
                <a:solidFill>
                  <a:schemeClr val="dk2"/>
                </a:solidFill>
                <a:latin typeface="Montserrat"/>
                <a:ea typeface="Montserrat"/>
                <a:cs typeface="Montserrat"/>
                <a:sym typeface="Montserrat"/>
              </a:rPr>
              <a:t>because the system did it for me (more or less), and I was spending less time waiting for my blood sugar to come down because I'm in range more of the time. So in that sense having another device could actually be easier.</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3"/>
          <p:cNvSpPr txBox="1"/>
          <p:nvPr>
            <p:ph type="title"/>
          </p:nvPr>
        </p:nvSpPr>
        <p:spPr>
          <a:xfrm>
            <a:off x="248700" y="435225"/>
            <a:ext cx="77154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Executive Summary</a:t>
            </a:r>
            <a:endParaRPr/>
          </a:p>
        </p:txBody>
      </p:sp>
      <p:grpSp>
        <p:nvGrpSpPr>
          <p:cNvPr id="700" name="Google Shape;700;p3"/>
          <p:cNvGrpSpPr/>
          <p:nvPr/>
        </p:nvGrpSpPr>
        <p:grpSpPr>
          <a:xfrm>
            <a:off x="-25" y="0"/>
            <a:ext cx="9144020" cy="342900"/>
            <a:chOff x="-25" y="0"/>
            <a:chExt cx="9144020" cy="342900"/>
          </a:xfrm>
        </p:grpSpPr>
        <p:sp>
          <p:nvSpPr>
            <p:cNvPr id="701" name="Google Shape;701;p3"/>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2" name="Google Shape;702;p3"/>
            <p:cNvGrpSpPr/>
            <p:nvPr/>
          </p:nvGrpSpPr>
          <p:grpSpPr>
            <a:xfrm>
              <a:off x="215975" y="111150"/>
              <a:ext cx="642950" cy="120600"/>
              <a:chOff x="215975" y="152625"/>
              <a:chExt cx="642950" cy="120600"/>
            </a:xfrm>
          </p:grpSpPr>
          <p:sp>
            <p:nvSpPr>
              <p:cNvPr id="703" name="Google Shape;703;p3"/>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3"/>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3"/>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706" name="Google Shape;706;p3"/>
          <p:cNvPicPr preferRelativeResize="0"/>
          <p:nvPr/>
        </p:nvPicPr>
        <p:blipFill rotWithShape="1">
          <a:blip r:embed="rId3">
            <a:alphaModFix/>
          </a:blip>
          <a:srcRect b="0" l="0" r="0" t="0"/>
          <a:stretch/>
        </p:blipFill>
        <p:spPr>
          <a:xfrm>
            <a:off x="1514575" y="2783048"/>
            <a:ext cx="2571900" cy="1712102"/>
          </a:xfrm>
          <a:prstGeom prst="rect">
            <a:avLst/>
          </a:prstGeom>
          <a:noFill/>
          <a:ln>
            <a:noFill/>
          </a:ln>
        </p:spPr>
      </p:pic>
      <p:sp>
        <p:nvSpPr>
          <p:cNvPr id="707" name="Google Shape;707;p3"/>
          <p:cNvSpPr txBox="1"/>
          <p:nvPr/>
        </p:nvSpPr>
        <p:spPr>
          <a:xfrm>
            <a:off x="-42500" y="4804825"/>
            <a:ext cx="7715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708" name="Google Shape;708;p3"/>
          <p:cNvPicPr preferRelativeResize="0"/>
          <p:nvPr/>
        </p:nvPicPr>
        <p:blipFill rotWithShape="1">
          <a:blip r:embed="rId4">
            <a:alphaModFix/>
          </a:blip>
          <a:srcRect b="0" l="0" r="0" t="0"/>
          <a:stretch/>
        </p:blipFill>
        <p:spPr>
          <a:xfrm>
            <a:off x="4168688" y="2851325"/>
            <a:ext cx="1606248" cy="1606248"/>
          </a:xfrm>
          <a:prstGeom prst="rect">
            <a:avLst/>
          </a:prstGeom>
          <a:noFill/>
          <a:ln>
            <a:noFill/>
          </a:ln>
        </p:spPr>
      </p:pic>
      <p:sp>
        <p:nvSpPr>
          <p:cNvPr id="709" name="Google Shape;709;p3"/>
          <p:cNvSpPr txBox="1"/>
          <p:nvPr>
            <p:ph idx="1" type="subTitle"/>
          </p:nvPr>
        </p:nvSpPr>
        <p:spPr>
          <a:xfrm>
            <a:off x="248700" y="995550"/>
            <a:ext cx="8890200" cy="61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400">
                <a:solidFill>
                  <a:srgbClr val="515151"/>
                </a:solidFill>
              </a:rPr>
              <a:t>Three products are important for diabetes patient to manage their disease status:</a:t>
            </a:r>
            <a:endParaRPr sz="1400">
              <a:solidFill>
                <a:srgbClr val="515151"/>
              </a:solidFill>
            </a:endParaRPr>
          </a:p>
          <a:p>
            <a:pPr indent="0" lvl="0" marL="0" rtl="0" algn="l">
              <a:lnSpc>
                <a:spcPct val="115000"/>
              </a:lnSpc>
              <a:spcBef>
                <a:spcPts val="0"/>
              </a:spcBef>
              <a:spcAft>
                <a:spcPts val="0"/>
              </a:spcAft>
              <a:buSzPts val="1300"/>
              <a:buNone/>
            </a:pPr>
            <a:r>
              <a:rPr lang="en" sz="1400">
                <a:solidFill>
                  <a:srgbClr val="515151"/>
                </a:solidFill>
              </a:rPr>
              <a:t>Continuous Glucose Monitor, Insulin Pump (Closed Loop System), Data-Recording/Reading APP</a:t>
            </a:r>
            <a:endParaRPr sz="1400">
              <a:solidFill>
                <a:srgbClr val="515151"/>
              </a:solidFill>
            </a:endParaRPr>
          </a:p>
        </p:txBody>
      </p:sp>
      <p:sp>
        <p:nvSpPr>
          <p:cNvPr id="710" name="Google Shape;710;p3"/>
          <p:cNvSpPr/>
          <p:nvPr/>
        </p:nvSpPr>
        <p:spPr>
          <a:xfrm>
            <a:off x="1740238" y="2408125"/>
            <a:ext cx="339900" cy="3399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3"/>
          <p:cNvSpPr txBox="1"/>
          <p:nvPr/>
        </p:nvSpPr>
        <p:spPr>
          <a:xfrm>
            <a:off x="2185454" y="2370325"/>
            <a:ext cx="245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1</a:t>
            </a:r>
            <a:endParaRPr b="1" i="0" sz="1500" u="none" cap="none" strike="noStrike">
              <a:solidFill>
                <a:srgbClr val="FFFFFF"/>
              </a:solidFill>
              <a:latin typeface="Arial"/>
              <a:ea typeface="Arial"/>
              <a:cs typeface="Arial"/>
              <a:sym typeface="Arial"/>
            </a:endParaRPr>
          </a:p>
        </p:txBody>
      </p:sp>
      <p:sp>
        <p:nvSpPr>
          <p:cNvPr id="712" name="Google Shape;712;p3"/>
          <p:cNvSpPr txBox="1"/>
          <p:nvPr/>
        </p:nvSpPr>
        <p:spPr>
          <a:xfrm>
            <a:off x="1787354" y="2370325"/>
            <a:ext cx="245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1</a:t>
            </a:r>
            <a:endParaRPr b="1" i="0" sz="1500" u="none" cap="none" strike="noStrike">
              <a:solidFill>
                <a:srgbClr val="FFFFFF"/>
              </a:solidFill>
              <a:latin typeface="Arial"/>
              <a:ea typeface="Arial"/>
              <a:cs typeface="Arial"/>
              <a:sym typeface="Arial"/>
            </a:endParaRPr>
          </a:p>
        </p:txBody>
      </p:sp>
      <p:sp>
        <p:nvSpPr>
          <p:cNvPr id="713" name="Google Shape;713;p3"/>
          <p:cNvSpPr txBox="1"/>
          <p:nvPr/>
        </p:nvSpPr>
        <p:spPr>
          <a:xfrm>
            <a:off x="898954" y="3294288"/>
            <a:ext cx="245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1</a:t>
            </a:r>
            <a:endParaRPr b="1" i="0" sz="1500" u="none" cap="none" strike="noStrike">
              <a:solidFill>
                <a:srgbClr val="FFFFFF"/>
              </a:solidFill>
              <a:latin typeface="Arial"/>
              <a:ea typeface="Arial"/>
              <a:cs typeface="Arial"/>
              <a:sym typeface="Arial"/>
            </a:endParaRPr>
          </a:p>
        </p:txBody>
      </p:sp>
      <p:sp>
        <p:nvSpPr>
          <p:cNvPr id="714" name="Google Shape;714;p3"/>
          <p:cNvSpPr txBox="1"/>
          <p:nvPr/>
        </p:nvSpPr>
        <p:spPr>
          <a:xfrm>
            <a:off x="1051354" y="3446688"/>
            <a:ext cx="245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1</a:t>
            </a:r>
            <a:endParaRPr b="1" i="0" sz="1500" u="none" cap="none" strike="noStrike">
              <a:solidFill>
                <a:srgbClr val="FFFFFF"/>
              </a:solidFill>
              <a:latin typeface="Arial"/>
              <a:ea typeface="Arial"/>
              <a:cs typeface="Arial"/>
              <a:sym typeface="Arial"/>
            </a:endParaRPr>
          </a:p>
        </p:txBody>
      </p:sp>
      <p:sp>
        <p:nvSpPr>
          <p:cNvPr id="715" name="Google Shape;715;p3"/>
          <p:cNvSpPr/>
          <p:nvPr/>
        </p:nvSpPr>
        <p:spPr>
          <a:xfrm>
            <a:off x="1051338" y="3293938"/>
            <a:ext cx="339900" cy="3399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3"/>
          <p:cNvSpPr txBox="1"/>
          <p:nvPr/>
        </p:nvSpPr>
        <p:spPr>
          <a:xfrm>
            <a:off x="1098454" y="3256138"/>
            <a:ext cx="245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2</a:t>
            </a:r>
            <a:endParaRPr b="1" i="0" sz="1500" u="none" cap="none" strike="noStrike">
              <a:solidFill>
                <a:srgbClr val="FFFFFF"/>
              </a:solidFill>
              <a:latin typeface="Arial"/>
              <a:ea typeface="Arial"/>
              <a:cs typeface="Arial"/>
              <a:sym typeface="Arial"/>
            </a:endParaRPr>
          </a:p>
        </p:txBody>
      </p:sp>
      <p:sp>
        <p:nvSpPr>
          <p:cNvPr id="717" name="Google Shape;717;p3"/>
          <p:cNvSpPr txBox="1"/>
          <p:nvPr/>
        </p:nvSpPr>
        <p:spPr>
          <a:xfrm>
            <a:off x="4011104" y="2446263"/>
            <a:ext cx="245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1</a:t>
            </a:r>
            <a:endParaRPr b="1" i="0" sz="1500" u="none" cap="none" strike="noStrike">
              <a:solidFill>
                <a:srgbClr val="FFFFFF"/>
              </a:solidFill>
              <a:latin typeface="Arial"/>
              <a:ea typeface="Arial"/>
              <a:cs typeface="Arial"/>
              <a:sym typeface="Arial"/>
            </a:endParaRPr>
          </a:p>
        </p:txBody>
      </p:sp>
      <p:sp>
        <p:nvSpPr>
          <p:cNvPr id="718" name="Google Shape;718;p3"/>
          <p:cNvSpPr txBox="1"/>
          <p:nvPr/>
        </p:nvSpPr>
        <p:spPr>
          <a:xfrm>
            <a:off x="4163504" y="2598663"/>
            <a:ext cx="245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1</a:t>
            </a:r>
            <a:endParaRPr b="1" i="0" sz="1500" u="none" cap="none" strike="noStrike">
              <a:solidFill>
                <a:srgbClr val="FFFFFF"/>
              </a:solidFill>
              <a:latin typeface="Arial"/>
              <a:ea typeface="Arial"/>
              <a:cs typeface="Arial"/>
              <a:sym typeface="Arial"/>
            </a:endParaRPr>
          </a:p>
        </p:txBody>
      </p:sp>
      <p:sp>
        <p:nvSpPr>
          <p:cNvPr id="719" name="Google Shape;719;p3"/>
          <p:cNvSpPr/>
          <p:nvPr/>
        </p:nvSpPr>
        <p:spPr>
          <a:xfrm>
            <a:off x="4163488" y="2445913"/>
            <a:ext cx="339900" cy="3399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3"/>
          <p:cNvSpPr txBox="1"/>
          <p:nvPr/>
        </p:nvSpPr>
        <p:spPr>
          <a:xfrm>
            <a:off x="4210604" y="2408113"/>
            <a:ext cx="245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Arial"/>
                <a:ea typeface="Arial"/>
                <a:cs typeface="Arial"/>
                <a:sym typeface="Arial"/>
              </a:rPr>
              <a:t>3</a:t>
            </a:r>
            <a:endParaRPr b="1" i="0" sz="1500" u="none" cap="none" strike="noStrike">
              <a:solidFill>
                <a:srgbClr val="FFFFFF"/>
              </a:solidFill>
              <a:latin typeface="Arial"/>
              <a:ea typeface="Arial"/>
              <a:cs typeface="Arial"/>
              <a:sym typeface="Arial"/>
            </a:endParaRPr>
          </a:p>
        </p:txBody>
      </p:sp>
      <p:sp>
        <p:nvSpPr>
          <p:cNvPr id="721" name="Google Shape;721;p3"/>
          <p:cNvSpPr txBox="1"/>
          <p:nvPr/>
        </p:nvSpPr>
        <p:spPr>
          <a:xfrm>
            <a:off x="2141075" y="2377975"/>
            <a:ext cx="2571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CGM - Accuracy</a:t>
            </a:r>
            <a:endParaRPr b="1" i="0" sz="1400" u="none" cap="none" strike="noStrike">
              <a:solidFill>
                <a:srgbClr val="000000"/>
              </a:solidFill>
              <a:latin typeface="Montserrat"/>
              <a:ea typeface="Montserrat"/>
              <a:cs typeface="Montserrat"/>
              <a:sym typeface="Montserrat"/>
            </a:endParaRPr>
          </a:p>
        </p:txBody>
      </p:sp>
      <p:sp>
        <p:nvSpPr>
          <p:cNvPr id="722" name="Google Shape;722;p3"/>
          <p:cNvSpPr txBox="1"/>
          <p:nvPr/>
        </p:nvSpPr>
        <p:spPr>
          <a:xfrm>
            <a:off x="87750" y="3633850"/>
            <a:ext cx="2571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Insulin Pump - </a:t>
            </a:r>
            <a:br>
              <a:rPr b="1" i="0" lang="en" sz="1400" u="none" cap="none" strike="noStrike">
                <a:solidFill>
                  <a:srgbClr val="000000"/>
                </a:solidFill>
                <a:latin typeface="Montserrat"/>
                <a:ea typeface="Montserrat"/>
                <a:cs typeface="Montserrat"/>
                <a:sym typeface="Montserrat"/>
              </a:rPr>
            </a:br>
            <a:r>
              <a:rPr b="1" i="0" lang="en" sz="1400" u="none" cap="none" strike="noStrike">
                <a:solidFill>
                  <a:srgbClr val="000000"/>
                </a:solidFill>
                <a:latin typeface="Montserrat"/>
                <a:ea typeface="Montserrat"/>
                <a:cs typeface="Montserrat"/>
                <a:sym typeface="Montserrat"/>
              </a:rPr>
              <a:t>Streamline with </a:t>
            </a:r>
            <a:endParaRPr b="1"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CGM</a:t>
            </a:r>
            <a:endParaRPr b="1" i="0" sz="1400" u="none" cap="none" strike="noStrike">
              <a:solidFill>
                <a:srgbClr val="000000"/>
              </a:solidFill>
              <a:latin typeface="Montserrat"/>
              <a:ea typeface="Montserrat"/>
              <a:cs typeface="Montserrat"/>
              <a:sym typeface="Montserrat"/>
            </a:endParaRPr>
          </a:p>
        </p:txBody>
      </p:sp>
      <p:sp>
        <p:nvSpPr>
          <p:cNvPr id="723" name="Google Shape;723;p3"/>
          <p:cNvSpPr txBox="1"/>
          <p:nvPr/>
        </p:nvSpPr>
        <p:spPr>
          <a:xfrm>
            <a:off x="4580425" y="2373750"/>
            <a:ext cx="2571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UI friendly</a:t>
            </a:r>
            <a:endParaRPr b="1" i="0" sz="1400" u="none" cap="none" strike="noStrike">
              <a:solidFill>
                <a:srgbClr val="000000"/>
              </a:solidFill>
              <a:latin typeface="Montserrat"/>
              <a:ea typeface="Montserrat"/>
              <a:cs typeface="Montserrat"/>
              <a:sym typeface="Montserrat"/>
            </a:endParaRPr>
          </a:p>
        </p:txBody>
      </p:sp>
      <p:sp>
        <p:nvSpPr>
          <p:cNvPr id="724" name="Google Shape;724;p3"/>
          <p:cNvSpPr txBox="1"/>
          <p:nvPr/>
        </p:nvSpPr>
        <p:spPr>
          <a:xfrm>
            <a:off x="248700" y="1657138"/>
            <a:ext cx="480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Key factors to meet patient satisfaction</a:t>
            </a:r>
            <a:endParaRPr b="1" i="0" sz="1400" u="none" cap="none" strike="noStrike">
              <a:solidFill>
                <a:srgbClr val="000000"/>
              </a:solidFill>
              <a:latin typeface="Montserrat"/>
              <a:ea typeface="Montserrat"/>
              <a:cs typeface="Montserrat"/>
              <a:sym typeface="Montserrat"/>
            </a:endParaRPr>
          </a:p>
        </p:txBody>
      </p:sp>
      <p:pic>
        <p:nvPicPr>
          <p:cNvPr id="725" name="Google Shape;725;p3"/>
          <p:cNvPicPr preferRelativeResize="0"/>
          <p:nvPr/>
        </p:nvPicPr>
        <p:blipFill rotWithShape="1">
          <a:blip r:embed="rId5">
            <a:alphaModFix/>
          </a:blip>
          <a:srcRect b="0" l="0" r="0" t="0"/>
          <a:stretch/>
        </p:blipFill>
        <p:spPr>
          <a:xfrm>
            <a:off x="6983275" y="3014175"/>
            <a:ext cx="1311733" cy="1450975"/>
          </a:xfrm>
          <a:prstGeom prst="rect">
            <a:avLst/>
          </a:prstGeom>
          <a:noFill/>
          <a:ln>
            <a:noFill/>
          </a:ln>
        </p:spPr>
      </p:pic>
      <p:sp>
        <p:nvSpPr>
          <p:cNvPr id="726" name="Google Shape;726;p3"/>
          <p:cNvSpPr txBox="1"/>
          <p:nvPr/>
        </p:nvSpPr>
        <p:spPr>
          <a:xfrm>
            <a:off x="6396125" y="2416550"/>
            <a:ext cx="26826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2"/>
                </a:solidFill>
                <a:latin typeface="Montserrat"/>
                <a:ea typeface="Montserrat"/>
                <a:cs typeface="Montserrat"/>
                <a:sym typeface="Montserrat"/>
              </a:rPr>
              <a:t>user expectation</a:t>
            </a:r>
            <a:endParaRPr b="1" i="0" sz="1400" u="none" cap="none" strike="noStrike">
              <a:solidFill>
                <a:schemeClr val="lt2"/>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2"/>
                </a:solidFill>
                <a:latin typeface="Montserrat"/>
                <a:ea typeface="Montserrat"/>
                <a:cs typeface="Montserrat"/>
                <a:sym typeface="Montserrat"/>
              </a:rPr>
              <a:t>Apple Watch</a:t>
            </a:r>
            <a:endParaRPr b="1" i="0" sz="1400" u="none" cap="none" strike="noStrike">
              <a:solidFill>
                <a:schemeClr val="lt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grpSp>
        <p:nvGrpSpPr>
          <p:cNvPr id="1475" name="Google Shape;1475;g1b6709e4d29_0_864"/>
          <p:cNvGrpSpPr/>
          <p:nvPr/>
        </p:nvGrpSpPr>
        <p:grpSpPr>
          <a:xfrm>
            <a:off x="513444" y="1736000"/>
            <a:ext cx="3069206" cy="2879808"/>
            <a:chOff x="791125" y="1362000"/>
            <a:chExt cx="2362200" cy="3180000"/>
          </a:xfrm>
        </p:grpSpPr>
        <p:sp>
          <p:nvSpPr>
            <p:cNvPr id="1476" name="Google Shape;1476;g1b6709e4d29_0_864"/>
            <p:cNvSpPr/>
            <p:nvPr/>
          </p:nvSpPr>
          <p:spPr>
            <a:xfrm flipH="1">
              <a:off x="791125" y="1362000"/>
              <a:ext cx="2362200" cy="31800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g1b6709e4d29_0_864"/>
            <p:cNvSpPr/>
            <p:nvPr/>
          </p:nvSpPr>
          <p:spPr>
            <a:xfrm flipH="1">
              <a:off x="851725" y="1569200"/>
              <a:ext cx="2241000" cy="2909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g1b6709e4d29_0_864"/>
            <p:cNvSpPr/>
            <p:nvPr/>
          </p:nvSpPr>
          <p:spPr>
            <a:xfrm flipH="1">
              <a:off x="851731" y="142063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g1b6709e4d29_0_864"/>
            <p:cNvSpPr/>
            <p:nvPr/>
          </p:nvSpPr>
          <p:spPr>
            <a:xfrm flipH="1">
              <a:off x="998951" y="142063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g1b6709e4d29_0_864"/>
            <p:cNvSpPr/>
            <p:nvPr/>
          </p:nvSpPr>
          <p:spPr>
            <a:xfrm flipH="1">
              <a:off x="1149551" y="141933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1" name="Google Shape;1481;g1b6709e4d29_0_864"/>
          <p:cNvSpPr txBox="1"/>
          <p:nvPr>
            <p:ph type="title"/>
          </p:nvPr>
        </p:nvSpPr>
        <p:spPr>
          <a:xfrm>
            <a:off x="393425" y="431525"/>
            <a:ext cx="77154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Product Analysis - Dexcom</a:t>
            </a:r>
            <a:endParaRPr/>
          </a:p>
        </p:txBody>
      </p:sp>
      <p:sp>
        <p:nvSpPr>
          <p:cNvPr id="1482" name="Google Shape;1482;g1b6709e4d29_0_864"/>
          <p:cNvSpPr txBox="1"/>
          <p:nvPr>
            <p:ph idx="4294967295" type="title"/>
          </p:nvPr>
        </p:nvSpPr>
        <p:spPr>
          <a:xfrm>
            <a:off x="1004975" y="1215975"/>
            <a:ext cx="2164200" cy="46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Praises</a:t>
            </a:r>
            <a:endParaRPr/>
          </a:p>
        </p:txBody>
      </p:sp>
      <p:sp>
        <p:nvSpPr>
          <p:cNvPr id="1483" name="Google Shape;1483;g1b6709e4d29_0_864"/>
          <p:cNvSpPr txBox="1"/>
          <p:nvPr>
            <p:ph idx="4294967295" type="subTitle"/>
          </p:nvPr>
        </p:nvSpPr>
        <p:spPr>
          <a:xfrm>
            <a:off x="393425" y="2013450"/>
            <a:ext cx="3387300" cy="77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200000"/>
              </a:lnSpc>
              <a:spcBef>
                <a:spcPts val="0"/>
              </a:spcBef>
              <a:spcAft>
                <a:spcPts val="0"/>
              </a:spcAft>
              <a:buClr>
                <a:schemeClr val="dk2"/>
              </a:buClr>
              <a:buSzPts val="1400"/>
              <a:buFont typeface="Montserrat"/>
              <a:buChar char="●"/>
            </a:pPr>
            <a:r>
              <a:rPr b="0" i="0" lang="en" sz="1400" u="none" cap="none" strike="noStrike">
                <a:solidFill>
                  <a:schemeClr val="dk2"/>
                </a:solidFill>
                <a:latin typeface="Montserrat"/>
                <a:ea typeface="Montserrat"/>
                <a:cs typeface="Montserrat"/>
                <a:sym typeface="Montserrat"/>
              </a:rPr>
              <a:t>Allow users to manage their health better and easier </a:t>
            </a:r>
            <a:endParaRPr b="0" i="0" sz="1400" u="none" cap="none" strike="noStrike">
              <a:solidFill>
                <a:schemeClr val="dk2"/>
              </a:solidFill>
              <a:latin typeface="Montserrat"/>
              <a:ea typeface="Montserrat"/>
              <a:cs typeface="Montserrat"/>
              <a:sym typeface="Montserrat"/>
            </a:endParaRPr>
          </a:p>
          <a:p>
            <a:pPr indent="-317500" lvl="0" marL="457200" marR="0" rtl="0" algn="l">
              <a:lnSpc>
                <a:spcPct val="200000"/>
              </a:lnSpc>
              <a:spcBef>
                <a:spcPts val="0"/>
              </a:spcBef>
              <a:spcAft>
                <a:spcPts val="0"/>
              </a:spcAft>
              <a:buClr>
                <a:schemeClr val="dk2"/>
              </a:buClr>
              <a:buSzPts val="1400"/>
              <a:buFont typeface="Montserrat"/>
              <a:buChar char="●"/>
            </a:pPr>
            <a:r>
              <a:rPr b="0" i="0" lang="en" sz="1400" u="none" cap="none" strike="noStrike">
                <a:solidFill>
                  <a:schemeClr val="dk2"/>
                </a:solidFill>
                <a:latin typeface="Montserrat"/>
                <a:ea typeface="Montserrat"/>
                <a:cs typeface="Montserrat"/>
                <a:sym typeface="Montserrat"/>
              </a:rPr>
              <a:t>Set users free from abusing fingers</a:t>
            </a:r>
            <a:endParaRPr b="0" i="0" sz="1400" u="none" cap="none" strike="noStrike">
              <a:solidFill>
                <a:schemeClr val="dk2"/>
              </a:solidFill>
              <a:latin typeface="Montserrat"/>
              <a:ea typeface="Montserrat"/>
              <a:cs typeface="Montserrat"/>
              <a:sym typeface="Montserrat"/>
            </a:endParaRPr>
          </a:p>
          <a:p>
            <a:pPr indent="-317500" lvl="0" marL="457200" marR="0" rtl="0" algn="l">
              <a:lnSpc>
                <a:spcPct val="200000"/>
              </a:lnSpc>
              <a:spcBef>
                <a:spcPts val="0"/>
              </a:spcBef>
              <a:spcAft>
                <a:spcPts val="0"/>
              </a:spcAft>
              <a:buClr>
                <a:schemeClr val="dk2"/>
              </a:buClr>
              <a:buSzPts val="1400"/>
              <a:buFont typeface="Montserrat"/>
              <a:buChar char="●"/>
            </a:pPr>
            <a:r>
              <a:rPr b="0" i="0" lang="en" sz="1400" u="none" cap="none" strike="noStrike">
                <a:solidFill>
                  <a:schemeClr val="dk2"/>
                </a:solidFill>
                <a:latin typeface="Montserrat"/>
                <a:ea typeface="Montserrat"/>
                <a:cs typeface="Montserrat"/>
                <a:sym typeface="Montserrat"/>
              </a:rPr>
              <a:t>Easy to use and adjust products</a:t>
            </a:r>
            <a:endParaRPr b="0" i="0" sz="1400" u="none" cap="none" strike="noStrike">
              <a:solidFill>
                <a:schemeClr val="dk2"/>
              </a:solidFill>
              <a:latin typeface="Montserrat"/>
              <a:ea typeface="Montserrat"/>
              <a:cs typeface="Montserrat"/>
              <a:sym typeface="Montserrat"/>
            </a:endParaRPr>
          </a:p>
          <a:p>
            <a:pPr indent="0" lvl="0" marL="457200" marR="0" rtl="0" algn="l">
              <a:lnSpc>
                <a:spcPct val="200000"/>
              </a:lnSpc>
              <a:spcBef>
                <a:spcPts val="1200"/>
              </a:spcBef>
              <a:spcAft>
                <a:spcPts val="0"/>
              </a:spcAft>
              <a:buClr>
                <a:schemeClr val="dk2"/>
              </a:buClr>
              <a:buSzPts val="1300"/>
              <a:buFont typeface="Montserrat"/>
              <a:buNone/>
            </a:pPr>
            <a:r>
              <a:t/>
            </a:r>
            <a:endParaRPr b="0" i="0" sz="1400" u="none" cap="none" strike="noStrike">
              <a:solidFill>
                <a:schemeClr val="dk2"/>
              </a:solidFill>
              <a:latin typeface="Alata"/>
              <a:ea typeface="Alata"/>
              <a:cs typeface="Alata"/>
              <a:sym typeface="Alata"/>
            </a:endParaRPr>
          </a:p>
          <a:p>
            <a:pPr indent="0" lvl="0" marL="457200" marR="0" rtl="0" algn="l">
              <a:lnSpc>
                <a:spcPct val="100000"/>
              </a:lnSpc>
              <a:spcBef>
                <a:spcPts val="1200"/>
              </a:spcBef>
              <a:spcAft>
                <a:spcPts val="1200"/>
              </a:spcAft>
              <a:buClr>
                <a:schemeClr val="dk2"/>
              </a:buClr>
              <a:buSzPts val="1300"/>
              <a:buFont typeface="Montserrat"/>
              <a:buNone/>
            </a:pPr>
            <a:r>
              <a:t/>
            </a:r>
            <a:endParaRPr b="0" i="0" sz="1300" u="none" cap="none" strike="noStrike">
              <a:solidFill>
                <a:schemeClr val="dk2"/>
              </a:solidFill>
              <a:latin typeface="Alata"/>
              <a:ea typeface="Alata"/>
              <a:cs typeface="Alata"/>
              <a:sym typeface="Alata"/>
            </a:endParaRPr>
          </a:p>
        </p:txBody>
      </p:sp>
      <p:sp>
        <p:nvSpPr>
          <p:cNvPr id="1484" name="Google Shape;1484;g1b6709e4d29_0_864"/>
          <p:cNvSpPr txBox="1"/>
          <p:nvPr>
            <p:ph idx="4294967295" type="subTitle"/>
          </p:nvPr>
        </p:nvSpPr>
        <p:spPr>
          <a:xfrm>
            <a:off x="4524000" y="977988"/>
            <a:ext cx="4544400" cy="46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200"/>
              </a:spcAft>
              <a:buClr>
                <a:schemeClr val="dk2"/>
              </a:buClr>
              <a:buSzPts val="1300"/>
              <a:buFont typeface="Montserrat"/>
              <a:buNone/>
            </a:pPr>
            <a:r>
              <a:rPr b="0" i="0" lang="en" sz="2300" u="none" cap="none" strike="noStrike">
                <a:solidFill>
                  <a:schemeClr val="dk1"/>
                </a:solidFill>
                <a:latin typeface="Alata"/>
                <a:ea typeface="Alata"/>
                <a:cs typeface="Alata"/>
                <a:sym typeface="Alata"/>
              </a:rPr>
              <a:t>Word Frequency Analysis</a:t>
            </a:r>
            <a:endParaRPr b="0" i="0" sz="2300" u="none" cap="none" strike="noStrike">
              <a:solidFill>
                <a:schemeClr val="dk1"/>
              </a:solidFill>
              <a:latin typeface="Alata"/>
              <a:ea typeface="Alata"/>
              <a:cs typeface="Alata"/>
              <a:sym typeface="Alata"/>
            </a:endParaRPr>
          </a:p>
        </p:txBody>
      </p:sp>
      <p:sp>
        <p:nvSpPr>
          <p:cNvPr id="1485" name="Google Shape;1485;g1b6709e4d29_0_864"/>
          <p:cNvSpPr txBox="1"/>
          <p:nvPr>
            <p:ph idx="4294967295" type="subTitle"/>
          </p:nvPr>
        </p:nvSpPr>
        <p:spPr>
          <a:xfrm>
            <a:off x="4606075" y="2766500"/>
            <a:ext cx="2164200" cy="46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200"/>
              </a:spcAft>
              <a:buClr>
                <a:schemeClr val="dk2"/>
              </a:buClr>
              <a:buSzPts val="1300"/>
              <a:buFont typeface="Montserrat"/>
              <a:buNone/>
            </a:pPr>
            <a:r>
              <a:rPr b="0" i="0" lang="en" sz="2300" u="none" cap="none" strike="noStrike">
                <a:solidFill>
                  <a:schemeClr val="dk1"/>
                </a:solidFill>
                <a:latin typeface="Alata"/>
                <a:ea typeface="Alata"/>
                <a:cs typeface="Alata"/>
                <a:sym typeface="Alata"/>
              </a:rPr>
              <a:t>Verification</a:t>
            </a:r>
            <a:endParaRPr b="0" i="0" sz="2300" u="none" cap="none" strike="noStrike">
              <a:solidFill>
                <a:schemeClr val="dk1"/>
              </a:solidFill>
              <a:latin typeface="Alata"/>
              <a:ea typeface="Alata"/>
              <a:cs typeface="Alata"/>
              <a:sym typeface="Alata"/>
            </a:endParaRPr>
          </a:p>
        </p:txBody>
      </p:sp>
      <p:sp>
        <p:nvSpPr>
          <p:cNvPr id="1486" name="Google Shape;1486;g1b6709e4d29_0_864"/>
          <p:cNvSpPr/>
          <p:nvPr/>
        </p:nvSpPr>
        <p:spPr>
          <a:xfrm>
            <a:off x="4423775" y="3318475"/>
            <a:ext cx="4011300" cy="1297500"/>
          </a:xfrm>
          <a:prstGeom prst="wedgeRoundRectCallout">
            <a:avLst>
              <a:gd fmla="val -20833" name="adj1"/>
              <a:gd fmla="val 62500"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Alata"/>
              <a:ea typeface="Alata"/>
              <a:cs typeface="Alata"/>
              <a:sym typeface="Alata"/>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Montserrat"/>
                <a:ea typeface="Montserrat"/>
                <a:cs typeface="Montserrat"/>
                <a:sym typeface="Montserrat"/>
              </a:rPr>
              <a:t>Diagnosed 2018 in my twenties. I use a tandem pump and dexcom G6. I can’t express how much it has changed my life for the better. </a:t>
            </a:r>
            <a:r>
              <a:rPr b="0" i="0" lang="en" sz="1300" u="none" cap="none" strike="noStrike">
                <a:solidFill>
                  <a:schemeClr val="dk2"/>
                </a:solidFill>
                <a:highlight>
                  <a:srgbClr val="FFFF00"/>
                </a:highlight>
                <a:latin typeface="Montserrat"/>
                <a:ea typeface="Montserrat"/>
                <a:cs typeface="Montserrat"/>
                <a:sym typeface="Montserrat"/>
              </a:rPr>
              <a:t>SIGNIFICANTLY helped to lower my A1c and just made my overall life easier.</a:t>
            </a:r>
            <a:endParaRPr b="0" i="0" sz="13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Alata"/>
              <a:ea typeface="Alata"/>
              <a:cs typeface="Alata"/>
              <a:sym typeface="Alata"/>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Alata"/>
              <a:ea typeface="Alata"/>
              <a:cs typeface="Alata"/>
              <a:sym typeface="Alata"/>
            </a:endParaRPr>
          </a:p>
        </p:txBody>
      </p:sp>
      <p:pic>
        <p:nvPicPr>
          <p:cNvPr id="1487" name="Google Shape;1487;g1b6709e4d29_0_864"/>
          <p:cNvPicPr preferRelativeResize="0"/>
          <p:nvPr/>
        </p:nvPicPr>
        <p:blipFill rotWithShape="1">
          <a:blip r:embed="rId3">
            <a:alphaModFix/>
          </a:blip>
          <a:srcRect b="0" l="0" r="0" t="0"/>
          <a:stretch/>
        </p:blipFill>
        <p:spPr>
          <a:xfrm>
            <a:off x="4662550" y="1419800"/>
            <a:ext cx="2691881" cy="468000"/>
          </a:xfrm>
          <a:prstGeom prst="rect">
            <a:avLst/>
          </a:prstGeom>
          <a:noFill/>
          <a:ln>
            <a:noFill/>
          </a:ln>
        </p:spPr>
      </p:pic>
      <p:pic>
        <p:nvPicPr>
          <p:cNvPr id="1488" name="Google Shape;1488;g1b6709e4d29_0_864"/>
          <p:cNvPicPr preferRelativeResize="0"/>
          <p:nvPr/>
        </p:nvPicPr>
        <p:blipFill rotWithShape="1">
          <a:blip r:embed="rId4">
            <a:alphaModFix/>
          </a:blip>
          <a:srcRect b="0" l="0" r="0" t="0"/>
          <a:stretch/>
        </p:blipFill>
        <p:spPr>
          <a:xfrm>
            <a:off x="4662550" y="1833649"/>
            <a:ext cx="3387300" cy="320852"/>
          </a:xfrm>
          <a:prstGeom prst="rect">
            <a:avLst/>
          </a:prstGeom>
          <a:noFill/>
          <a:ln>
            <a:noFill/>
          </a:ln>
        </p:spPr>
      </p:pic>
      <p:pic>
        <p:nvPicPr>
          <p:cNvPr id="1489" name="Google Shape;1489;g1b6709e4d29_0_864"/>
          <p:cNvPicPr preferRelativeResize="0"/>
          <p:nvPr/>
        </p:nvPicPr>
        <p:blipFill rotWithShape="1">
          <a:blip r:embed="rId5">
            <a:alphaModFix/>
          </a:blip>
          <a:srcRect b="0" l="0" r="0" t="0"/>
          <a:stretch/>
        </p:blipFill>
        <p:spPr>
          <a:xfrm>
            <a:off x="4662550" y="2123150"/>
            <a:ext cx="3387300" cy="203950"/>
          </a:xfrm>
          <a:prstGeom prst="rect">
            <a:avLst/>
          </a:prstGeom>
          <a:noFill/>
          <a:ln>
            <a:noFill/>
          </a:ln>
        </p:spPr>
      </p:pic>
      <p:pic>
        <p:nvPicPr>
          <p:cNvPr id="1490" name="Google Shape;1490;g1b6709e4d29_0_864"/>
          <p:cNvPicPr preferRelativeResize="0"/>
          <p:nvPr/>
        </p:nvPicPr>
        <p:blipFill rotWithShape="1">
          <a:blip r:embed="rId6">
            <a:alphaModFix/>
          </a:blip>
          <a:srcRect b="0" l="0" r="0" t="0"/>
          <a:stretch/>
        </p:blipFill>
        <p:spPr>
          <a:xfrm>
            <a:off x="4662550" y="2321663"/>
            <a:ext cx="2879975" cy="277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grpSp>
        <p:nvGrpSpPr>
          <p:cNvPr id="1495" name="Google Shape;1495;g1b6709e4d29_0_904"/>
          <p:cNvGrpSpPr/>
          <p:nvPr/>
        </p:nvGrpSpPr>
        <p:grpSpPr>
          <a:xfrm>
            <a:off x="239874" y="1877691"/>
            <a:ext cx="3677473" cy="2643216"/>
            <a:chOff x="791125" y="1362000"/>
            <a:chExt cx="2362200" cy="3180000"/>
          </a:xfrm>
        </p:grpSpPr>
        <p:sp>
          <p:nvSpPr>
            <p:cNvPr id="1496" name="Google Shape;1496;g1b6709e4d29_0_904"/>
            <p:cNvSpPr/>
            <p:nvPr/>
          </p:nvSpPr>
          <p:spPr>
            <a:xfrm flipH="1">
              <a:off x="791125" y="1362000"/>
              <a:ext cx="2362200" cy="31800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g1b6709e4d29_0_904"/>
            <p:cNvSpPr/>
            <p:nvPr/>
          </p:nvSpPr>
          <p:spPr>
            <a:xfrm flipH="1">
              <a:off x="851725" y="1569200"/>
              <a:ext cx="2241000" cy="2909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g1b6709e4d29_0_904"/>
            <p:cNvSpPr/>
            <p:nvPr/>
          </p:nvSpPr>
          <p:spPr>
            <a:xfrm flipH="1">
              <a:off x="851731" y="142063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g1b6709e4d29_0_904"/>
            <p:cNvSpPr/>
            <p:nvPr/>
          </p:nvSpPr>
          <p:spPr>
            <a:xfrm flipH="1">
              <a:off x="998951" y="142063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g1b6709e4d29_0_904"/>
            <p:cNvSpPr/>
            <p:nvPr/>
          </p:nvSpPr>
          <p:spPr>
            <a:xfrm flipH="1">
              <a:off x="1149551" y="141933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01" name="Google Shape;1501;g1b6709e4d29_0_904"/>
          <p:cNvSpPr txBox="1"/>
          <p:nvPr>
            <p:ph idx="4294967295" type="title"/>
          </p:nvPr>
        </p:nvSpPr>
        <p:spPr>
          <a:xfrm>
            <a:off x="613978" y="1235175"/>
            <a:ext cx="2817300" cy="46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Complaints</a:t>
            </a:r>
            <a:endParaRPr/>
          </a:p>
        </p:txBody>
      </p:sp>
      <p:sp>
        <p:nvSpPr>
          <p:cNvPr id="1502" name="Google Shape;1502;g1b6709e4d29_0_904"/>
          <p:cNvSpPr txBox="1"/>
          <p:nvPr>
            <p:ph type="title"/>
          </p:nvPr>
        </p:nvSpPr>
        <p:spPr>
          <a:xfrm>
            <a:off x="393425" y="431525"/>
            <a:ext cx="77154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Product Analysis - Dexcom</a:t>
            </a:r>
            <a:endParaRPr/>
          </a:p>
        </p:txBody>
      </p:sp>
      <p:sp>
        <p:nvSpPr>
          <p:cNvPr id="1503" name="Google Shape;1503;g1b6709e4d29_0_904"/>
          <p:cNvSpPr txBox="1"/>
          <p:nvPr>
            <p:ph idx="4294967295" type="subTitle"/>
          </p:nvPr>
        </p:nvSpPr>
        <p:spPr>
          <a:xfrm>
            <a:off x="201500" y="2038825"/>
            <a:ext cx="3944100" cy="77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200000"/>
              </a:lnSpc>
              <a:spcBef>
                <a:spcPts val="0"/>
              </a:spcBef>
              <a:spcAft>
                <a:spcPts val="0"/>
              </a:spcAft>
              <a:buClr>
                <a:schemeClr val="dk2"/>
              </a:buClr>
              <a:buSzPts val="1400"/>
              <a:buFont typeface="Montserrat"/>
              <a:buChar char="●"/>
            </a:pPr>
            <a:r>
              <a:rPr b="0" i="0" lang="en" sz="1400" u="none" cap="none" strike="noStrike">
                <a:solidFill>
                  <a:schemeClr val="dk2"/>
                </a:solidFill>
                <a:latin typeface="Montserrat"/>
                <a:ea typeface="Montserrat"/>
                <a:cs typeface="Montserrat"/>
                <a:sym typeface="Montserrat"/>
              </a:rPr>
              <a:t>App not user friendly</a:t>
            </a:r>
            <a:endParaRPr b="0" i="0" sz="1400" u="none" cap="none" strike="noStrike">
              <a:solidFill>
                <a:schemeClr val="dk2"/>
              </a:solidFill>
              <a:latin typeface="Montserrat"/>
              <a:ea typeface="Montserrat"/>
              <a:cs typeface="Montserrat"/>
              <a:sym typeface="Montserrat"/>
            </a:endParaRPr>
          </a:p>
          <a:p>
            <a:pPr indent="-317500" lvl="0" marL="457200" marR="0" rtl="0" algn="l">
              <a:lnSpc>
                <a:spcPct val="200000"/>
              </a:lnSpc>
              <a:spcBef>
                <a:spcPts val="0"/>
              </a:spcBef>
              <a:spcAft>
                <a:spcPts val="0"/>
              </a:spcAft>
              <a:buClr>
                <a:schemeClr val="dk2"/>
              </a:buClr>
              <a:buSzPts val="1400"/>
              <a:buFont typeface="Montserrat"/>
              <a:buChar char="●"/>
            </a:pPr>
            <a:r>
              <a:rPr b="0" i="0" lang="en" sz="1400" u="none" cap="none" strike="noStrike">
                <a:solidFill>
                  <a:schemeClr val="dk2"/>
                </a:solidFill>
                <a:latin typeface="Montserrat"/>
                <a:ea typeface="Montserrat"/>
                <a:cs typeface="Montserrat"/>
                <a:sym typeface="Montserrat"/>
              </a:rPr>
              <a:t>Cost </a:t>
            </a:r>
            <a:endParaRPr b="0" i="0" sz="1400" u="none" cap="none" strike="noStrike">
              <a:solidFill>
                <a:schemeClr val="dk2"/>
              </a:solidFill>
              <a:latin typeface="Montserrat"/>
              <a:ea typeface="Montserrat"/>
              <a:cs typeface="Montserrat"/>
              <a:sym typeface="Montserrat"/>
            </a:endParaRPr>
          </a:p>
          <a:p>
            <a:pPr indent="-317500" lvl="0" marL="457200" marR="0" rtl="0" algn="l">
              <a:lnSpc>
                <a:spcPct val="200000"/>
              </a:lnSpc>
              <a:spcBef>
                <a:spcPts val="0"/>
              </a:spcBef>
              <a:spcAft>
                <a:spcPts val="0"/>
              </a:spcAft>
              <a:buClr>
                <a:schemeClr val="dk2"/>
              </a:buClr>
              <a:buSzPts val="1400"/>
              <a:buFont typeface="Montserrat"/>
              <a:buChar char="●"/>
            </a:pPr>
            <a:r>
              <a:rPr b="0" i="0" lang="en" sz="1400" u="none" cap="none" strike="noStrike">
                <a:solidFill>
                  <a:schemeClr val="dk2"/>
                </a:solidFill>
                <a:latin typeface="Montserrat"/>
                <a:ea typeface="Montserrat"/>
                <a:cs typeface="Montserrat"/>
                <a:sym typeface="Montserrat"/>
              </a:rPr>
              <a:t>Unstable Bluetooth </a:t>
            </a:r>
            <a:endParaRPr b="0" i="0" sz="1400" u="none" cap="none" strike="noStrike">
              <a:solidFill>
                <a:schemeClr val="dk2"/>
              </a:solidFill>
              <a:latin typeface="Montserrat"/>
              <a:ea typeface="Montserrat"/>
              <a:cs typeface="Montserrat"/>
              <a:sym typeface="Montserrat"/>
            </a:endParaRPr>
          </a:p>
          <a:p>
            <a:pPr indent="-317500" lvl="0" marL="457200" marR="0" rtl="0" algn="l">
              <a:lnSpc>
                <a:spcPct val="200000"/>
              </a:lnSpc>
              <a:spcBef>
                <a:spcPts val="0"/>
              </a:spcBef>
              <a:spcAft>
                <a:spcPts val="0"/>
              </a:spcAft>
              <a:buClr>
                <a:schemeClr val="dk2"/>
              </a:buClr>
              <a:buSzPts val="1400"/>
              <a:buFont typeface="Montserrat"/>
              <a:buChar char="●"/>
            </a:pPr>
            <a:r>
              <a:rPr b="0" i="0" lang="en" sz="1400" u="none" cap="none" strike="noStrike">
                <a:solidFill>
                  <a:schemeClr val="dk2"/>
                </a:solidFill>
                <a:latin typeface="Montserrat"/>
                <a:ea typeface="Montserrat"/>
                <a:cs typeface="Montserrat"/>
                <a:sym typeface="Montserrat"/>
              </a:rPr>
              <a:t>Compatible issue with Android</a:t>
            </a:r>
            <a:endParaRPr b="0" i="0" sz="1400" u="none" cap="none" strike="noStrike">
              <a:solidFill>
                <a:schemeClr val="dk2"/>
              </a:solidFill>
              <a:latin typeface="Montserrat"/>
              <a:ea typeface="Montserrat"/>
              <a:cs typeface="Montserrat"/>
              <a:sym typeface="Montserrat"/>
            </a:endParaRPr>
          </a:p>
          <a:p>
            <a:pPr indent="-317500" lvl="0" marL="457200" marR="0" rtl="0" algn="l">
              <a:lnSpc>
                <a:spcPct val="200000"/>
              </a:lnSpc>
              <a:spcBef>
                <a:spcPts val="0"/>
              </a:spcBef>
              <a:spcAft>
                <a:spcPts val="0"/>
              </a:spcAft>
              <a:buClr>
                <a:schemeClr val="dk2"/>
              </a:buClr>
              <a:buSzPts val="1400"/>
              <a:buFont typeface="Montserrat"/>
              <a:buChar char="●"/>
            </a:pPr>
            <a:r>
              <a:rPr b="0" i="0" lang="en" sz="1400" u="none" cap="none" strike="noStrike">
                <a:solidFill>
                  <a:schemeClr val="dk2"/>
                </a:solidFill>
                <a:latin typeface="Montserrat"/>
                <a:ea typeface="Montserrat"/>
                <a:cs typeface="Montserrat"/>
                <a:sym typeface="Montserrat"/>
              </a:rPr>
              <a:t>Inaccurate reading (false low)</a:t>
            </a:r>
            <a:endParaRPr b="0" i="0" sz="1400" u="none" cap="none" strike="noStrike">
              <a:solidFill>
                <a:schemeClr val="dk2"/>
              </a:solidFill>
              <a:latin typeface="Montserrat"/>
              <a:ea typeface="Montserrat"/>
              <a:cs typeface="Montserrat"/>
              <a:sym typeface="Montserrat"/>
            </a:endParaRPr>
          </a:p>
          <a:p>
            <a:pPr indent="0" lvl="0" marL="457200" marR="0" rtl="0" algn="l">
              <a:lnSpc>
                <a:spcPct val="200000"/>
              </a:lnSpc>
              <a:spcBef>
                <a:spcPts val="1200"/>
              </a:spcBef>
              <a:spcAft>
                <a:spcPts val="0"/>
              </a:spcAft>
              <a:buClr>
                <a:schemeClr val="dk2"/>
              </a:buClr>
              <a:buSzPts val="1300"/>
              <a:buFont typeface="Montserrat"/>
              <a:buNone/>
            </a:pPr>
            <a:r>
              <a:t/>
            </a:r>
            <a:endParaRPr b="0" i="0" sz="1400" u="none" cap="none" strike="noStrike">
              <a:solidFill>
                <a:schemeClr val="dk2"/>
              </a:solidFill>
              <a:latin typeface="Montserrat"/>
              <a:ea typeface="Montserrat"/>
              <a:cs typeface="Montserrat"/>
              <a:sym typeface="Montserrat"/>
            </a:endParaRPr>
          </a:p>
          <a:p>
            <a:pPr indent="0" lvl="0" marL="457200" marR="0" rtl="0" algn="l">
              <a:lnSpc>
                <a:spcPct val="200000"/>
              </a:lnSpc>
              <a:spcBef>
                <a:spcPts val="1200"/>
              </a:spcBef>
              <a:spcAft>
                <a:spcPts val="0"/>
              </a:spcAft>
              <a:buClr>
                <a:schemeClr val="dk2"/>
              </a:buClr>
              <a:buSzPts val="1300"/>
              <a:buFont typeface="Montserrat"/>
              <a:buNone/>
            </a:pPr>
            <a:r>
              <a:t/>
            </a:r>
            <a:endParaRPr b="0" i="0" sz="1400" u="none" cap="none" strike="noStrike">
              <a:solidFill>
                <a:schemeClr val="dk2"/>
              </a:solidFill>
              <a:latin typeface="Alata"/>
              <a:ea typeface="Alata"/>
              <a:cs typeface="Alata"/>
              <a:sym typeface="Alata"/>
            </a:endParaRPr>
          </a:p>
          <a:p>
            <a:pPr indent="0" lvl="0" marL="457200" marR="0" rtl="0" algn="l">
              <a:lnSpc>
                <a:spcPct val="100000"/>
              </a:lnSpc>
              <a:spcBef>
                <a:spcPts val="1200"/>
              </a:spcBef>
              <a:spcAft>
                <a:spcPts val="1200"/>
              </a:spcAft>
              <a:buClr>
                <a:schemeClr val="dk2"/>
              </a:buClr>
              <a:buSzPts val="1300"/>
              <a:buFont typeface="Montserrat"/>
              <a:buNone/>
            </a:pPr>
            <a:r>
              <a:t/>
            </a:r>
            <a:endParaRPr b="0" i="0" sz="1300" u="none" cap="none" strike="noStrike">
              <a:solidFill>
                <a:schemeClr val="dk2"/>
              </a:solidFill>
              <a:latin typeface="Alata"/>
              <a:ea typeface="Alata"/>
              <a:cs typeface="Alata"/>
              <a:sym typeface="Alata"/>
            </a:endParaRPr>
          </a:p>
        </p:txBody>
      </p:sp>
      <p:sp>
        <p:nvSpPr>
          <p:cNvPr id="1504" name="Google Shape;1504;g1b6709e4d29_0_904"/>
          <p:cNvSpPr txBox="1"/>
          <p:nvPr>
            <p:ph idx="4294967295" type="subTitle"/>
          </p:nvPr>
        </p:nvSpPr>
        <p:spPr>
          <a:xfrm>
            <a:off x="4524000" y="977988"/>
            <a:ext cx="4544400" cy="46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200"/>
              </a:spcAft>
              <a:buClr>
                <a:schemeClr val="dk2"/>
              </a:buClr>
              <a:buSzPts val="1300"/>
              <a:buFont typeface="Montserrat"/>
              <a:buNone/>
            </a:pPr>
            <a:r>
              <a:rPr b="0" i="0" lang="en" sz="2300" u="none" cap="none" strike="noStrike">
                <a:solidFill>
                  <a:schemeClr val="dk1"/>
                </a:solidFill>
                <a:latin typeface="Alata"/>
                <a:ea typeface="Alata"/>
                <a:cs typeface="Alata"/>
                <a:sym typeface="Alata"/>
              </a:rPr>
              <a:t>Word Frequency Analysis</a:t>
            </a:r>
            <a:endParaRPr b="0" i="0" sz="2300" u="none" cap="none" strike="noStrike">
              <a:solidFill>
                <a:schemeClr val="dk1"/>
              </a:solidFill>
              <a:latin typeface="Alata"/>
              <a:ea typeface="Alata"/>
              <a:cs typeface="Alata"/>
              <a:sym typeface="Alata"/>
            </a:endParaRPr>
          </a:p>
        </p:txBody>
      </p:sp>
      <p:sp>
        <p:nvSpPr>
          <p:cNvPr id="1505" name="Google Shape;1505;g1b6709e4d29_0_904"/>
          <p:cNvSpPr txBox="1"/>
          <p:nvPr>
            <p:ph idx="4294967295" type="subTitle"/>
          </p:nvPr>
        </p:nvSpPr>
        <p:spPr>
          <a:xfrm>
            <a:off x="4423775" y="2536638"/>
            <a:ext cx="2164200" cy="46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200"/>
              </a:spcAft>
              <a:buClr>
                <a:schemeClr val="dk2"/>
              </a:buClr>
              <a:buSzPts val="1300"/>
              <a:buFont typeface="Montserrat"/>
              <a:buNone/>
            </a:pPr>
            <a:r>
              <a:rPr b="0" i="0" lang="en" sz="2300" u="none" cap="none" strike="noStrike">
                <a:solidFill>
                  <a:schemeClr val="dk1"/>
                </a:solidFill>
                <a:latin typeface="Alata"/>
                <a:ea typeface="Alata"/>
                <a:cs typeface="Alata"/>
                <a:sym typeface="Alata"/>
              </a:rPr>
              <a:t>Verification</a:t>
            </a:r>
            <a:endParaRPr b="0" i="0" sz="2300" u="none" cap="none" strike="noStrike">
              <a:solidFill>
                <a:schemeClr val="dk1"/>
              </a:solidFill>
              <a:latin typeface="Alata"/>
              <a:ea typeface="Alata"/>
              <a:cs typeface="Alata"/>
              <a:sym typeface="Alata"/>
            </a:endParaRPr>
          </a:p>
        </p:txBody>
      </p:sp>
      <p:sp>
        <p:nvSpPr>
          <p:cNvPr id="1506" name="Google Shape;1506;g1b6709e4d29_0_904"/>
          <p:cNvSpPr/>
          <p:nvPr/>
        </p:nvSpPr>
        <p:spPr>
          <a:xfrm>
            <a:off x="4066125" y="2965200"/>
            <a:ext cx="4728600" cy="1871100"/>
          </a:xfrm>
          <a:prstGeom prst="wedgeRoundRectCallout">
            <a:avLst>
              <a:gd fmla="val -20833" name="adj1"/>
              <a:gd fmla="val 62500"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Alata"/>
              <a:ea typeface="Alata"/>
              <a:cs typeface="Alata"/>
              <a:sym typeface="Alata"/>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Alata"/>
                <a:ea typeface="Alata"/>
                <a:cs typeface="Alata"/>
                <a:sym typeface="Alata"/>
              </a:rPr>
              <a:t>I’ll make this quick as I can- we have a iPhone 12 mini that we use for my sons Dexcom G6. We l</a:t>
            </a:r>
            <a:r>
              <a:rPr b="0" i="0" lang="en" sz="1300" u="none" cap="none" strike="noStrike">
                <a:solidFill>
                  <a:schemeClr val="dk2"/>
                </a:solidFill>
                <a:highlight>
                  <a:srgbClr val="FFFF00"/>
                </a:highlight>
                <a:latin typeface="Alata"/>
                <a:ea typeface="Alata"/>
                <a:cs typeface="Alata"/>
                <a:sym typeface="Alata"/>
              </a:rPr>
              <a:t>oose Bluetooth connection ALL THE TIME.</a:t>
            </a:r>
            <a:r>
              <a:rPr b="0" i="0" lang="en" sz="1300" u="none" cap="none" strike="noStrike">
                <a:solidFill>
                  <a:schemeClr val="dk2"/>
                </a:solidFill>
                <a:latin typeface="Alata"/>
                <a:ea typeface="Alata"/>
                <a:cs typeface="Alata"/>
                <a:sym typeface="Alata"/>
              </a:rPr>
              <a:t> We have to constantly toggle the Bluetooth off and on to get it to reconnect. 5-10 times per day. So sick of it. So for my question and TLDR: What phone do you use with your Dexcom G6 and how reliable is the Bluetooth connection? Thanks in advance!</a:t>
            </a:r>
            <a:endParaRPr b="0" i="0" sz="1300" u="none" cap="none" strike="noStrike">
              <a:solidFill>
                <a:schemeClr val="dk2"/>
              </a:solidFill>
              <a:latin typeface="Alata"/>
              <a:ea typeface="Alata"/>
              <a:cs typeface="Alata"/>
              <a:sym typeface="Alata"/>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Alata"/>
              <a:ea typeface="Alata"/>
              <a:cs typeface="Alata"/>
              <a:sym typeface="Alata"/>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Alata"/>
              <a:ea typeface="Alata"/>
              <a:cs typeface="Alata"/>
              <a:sym typeface="Alata"/>
            </a:endParaRPr>
          </a:p>
        </p:txBody>
      </p:sp>
      <p:pic>
        <p:nvPicPr>
          <p:cNvPr id="1507" name="Google Shape;1507;g1b6709e4d29_0_904"/>
          <p:cNvPicPr preferRelativeResize="0"/>
          <p:nvPr/>
        </p:nvPicPr>
        <p:blipFill rotWithShape="1">
          <a:blip r:embed="rId3">
            <a:alphaModFix/>
          </a:blip>
          <a:srcRect b="0" l="0" r="0" t="0"/>
          <a:stretch/>
        </p:blipFill>
        <p:spPr>
          <a:xfrm>
            <a:off x="3973263" y="1426012"/>
            <a:ext cx="2255020" cy="262500"/>
          </a:xfrm>
          <a:prstGeom prst="rect">
            <a:avLst/>
          </a:prstGeom>
          <a:noFill/>
          <a:ln>
            <a:noFill/>
          </a:ln>
        </p:spPr>
      </p:pic>
      <p:pic>
        <p:nvPicPr>
          <p:cNvPr id="1508" name="Google Shape;1508;g1b6709e4d29_0_904"/>
          <p:cNvPicPr preferRelativeResize="0"/>
          <p:nvPr/>
        </p:nvPicPr>
        <p:blipFill rotWithShape="1">
          <a:blip r:embed="rId4">
            <a:alphaModFix/>
          </a:blip>
          <a:srcRect b="0" l="0" r="0" t="0"/>
          <a:stretch/>
        </p:blipFill>
        <p:spPr>
          <a:xfrm>
            <a:off x="4066113" y="2013438"/>
            <a:ext cx="2255025" cy="262500"/>
          </a:xfrm>
          <a:prstGeom prst="rect">
            <a:avLst/>
          </a:prstGeom>
          <a:noFill/>
          <a:ln>
            <a:noFill/>
          </a:ln>
        </p:spPr>
      </p:pic>
      <p:pic>
        <p:nvPicPr>
          <p:cNvPr id="1509" name="Google Shape;1509;g1b6709e4d29_0_904"/>
          <p:cNvPicPr preferRelativeResize="0"/>
          <p:nvPr/>
        </p:nvPicPr>
        <p:blipFill rotWithShape="1">
          <a:blip r:embed="rId5">
            <a:alphaModFix/>
          </a:blip>
          <a:srcRect b="0" l="0" r="0" t="0"/>
          <a:stretch/>
        </p:blipFill>
        <p:spPr>
          <a:xfrm>
            <a:off x="4031200" y="1713950"/>
            <a:ext cx="2324875" cy="233100"/>
          </a:xfrm>
          <a:prstGeom prst="rect">
            <a:avLst/>
          </a:prstGeom>
          <a:noFill/>
          <a:ln>
            <a:noFill/>
          </a:ln>
        </p:spPr>
      </p:pic>
      <p:pic>
        <p:nvPicPr>
          <p:cNvPr id="1510" name="Google Shape;1510;g1b6709e4d29_0_904"/>
          <p:cNvPicPr preferRelativeResize="0"/>
          <p:nvPr/>
        </p:nvPicPr>
        <p:blipFill rotWithShape="1">
          <a:blip r:embed="rId6">
            <a:alphaModFix/>
          </a:blip>
          <a:srcRect b="0" l="0" r="0" t="0"/>
          <a:stretch/>
        </p:blipFill>
        <p:spPr>
          <a:xfrm>
            <a:off x="4031200" y="2249775"/>
            <a:ext cx="2403800" cy="233050"/>
          </a:xfrm>
          <a:prstGeom prst="rect">
            <a:avLst/>
          </a:prstGeom>
          <a:noFill/>
          <a:ln>
            <a:noFill/>
          </a:ln>
        </p:spPr>
      </p:pic>
      <p:pic>
        <p:nvPicPr>
          <p:cNvPr id="1511" name="Google Shape;1511;g1b6709e4d29_0_904"/>
          <p:cNvPicPr preferRelativeResize="0"/>
          <p:nvPr/>
        </p:nvPicPr>
        <p:blipFill rotWithShape="1">
          <a:blip r:embed="rId7">
            <a:alphaModFix/>
          </a:blip>
          <a:srcRect b="0" l="0" r="0" t="0"/>
          <a:stretch/>
        </p:blipFill>
        <p:spPr>
          <a:xfrm>
            <a:off x="6469913" y="1707800"/>
            <a:ext cx="2324850" cy="250400"/>
          </a:xfrm>
          <a:prstGeom prst="rect">
            <a:avLst/>
          </a:prstGeom>
          <a:noFill/>
          <a:ln>
            <a:noFill/>
          </a:ln>
        </p:spPr>
      </p:pic>
      <p:pic>
        <p:nvPicPr>
          <p:cNvPr id="1512" name="Google Shape;1512;g1b6709e4d29_0_904"/>
          <p:cNvPicPr preferRelativeResize="0"/>
          <p:nvPr/>
        </p:nvPicPr>
        <p:blipFill rotWithShape="1">
          <a:blip r:embed="rId8">
            <a:alphaModFix/>
          </a:blip>
          <a:srcRect b="0" l="0" r="0" t="0"/>
          <a:stretch/>
        </p:blipFill>
        <p:spPr>
          <a:xfrm>
            <a:off x="6412350" y="1460352"/>
            <a:ext cx="2722720" cy="233075"/>
          </a:xfrm>
          <a:prstGeom prst="rect">
            <a:avLst/>
          </a:prstGeom>
          <a:noFill/>
          <a:ln>
            <a:noFill/>
          </a:ln>
        </p:spPr>
      </p:pic>
      <p:pic>
        <p:nvPicPr>
          <p:cNvPr id="1513" name="Google Shape;1513;g1b6709e4d29_0_904"/>
          <p:cNvPicPr preferRelativeResize="0"/>
          <p:nvPr/>
        </p:nvPicPr>
        <p:blipFill rotWithShape="1">
          <a:blip r:embed="rId9">
            <a:alphaModFix/>
          </a:blip>
          <a:srcRect b="0" l="0" r="0" t="0"/>
          <a:stretch/>
        </p:blipFill>
        <p:spPr>
          <a:xfrm>
            <a:off x="6469925" y="1989723"/>
            <a:ext cx="2505568" cy="233075"/>
          </a:xfrm>
          <a:prstGeom prst="rect">
            <a:avLst/>
          </a:prstGeom>
          <a:noFill/>
          <a:ln>
            <a:noFill/>
          </a:ln>
        </p:spPr>
      </p:pic>
      <p:pic>
        <p:nvPicPr>
          <p:cNvPr id="1514" name="Google Shape;1514;g1b6709e4d29_0_904"/>
          <p:cNvPicPr preferRelativeResize="0"/>
          <p:nvPr/>
        </p:nvPicPr>
        <p:blipFill rotWithShape="1">
          <a:blip r:embed="rId10">
            <a:alphaModFix/>
          </a:blip>
          <a:srcRect b="0" l="0" r="0" t="0"/>
          <a:stretch/>
        </p:blipFill>
        <p:spPr>
          <a:xfrm>
            <a:off x="6606550" y="2240614"/>
            <a:ext cx="2059817" cy="262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g1b6709e4d29_2_89"/>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Product Analysis - Freestyle Libre</a:t>
            </a:r>
            <a:endParaRPr/>
          </a:p>
        </p:txBody>
      </p:sp>
      <p:grpSp>
        <p:nvGrpSpPr>
          <p:cNvPr id="1520" name="Google Shape;1520;g1b6709e4d29_2_89"/>
          <p:cNvGrpSpPr/>
          <p:nvPr/>
        </p:nvGrpSpPr>
        <p:grpSpPr>
          <a:xfrm>
            <a:off x="387250" y="1842935"/>
            <a:ext cx="3725426" cy="3034356"/>
            <a:chOff x="791125" y="1362000"/>
            <a:chExt cx="2362200" cy="3180000"/>
          </a:xfrm>
        </p:grpSpPr>
        <p:sp>
          <p:nvSpPr>
            <p:cNvPr id="1521" name="Google Shape;1521;g1b6709e4d29_2_89"/>
            <p:cNvSpPr/>
            <p:nvPr/>
          </p:nvSpPr>
          <p:spPr>
            <a:xfrm flipH="1">
              <a:off x="791125" y="1362000"/>
              <a:ext cx="2362200" cy="3180000"/>
            </a:xfrm>
            <a:prstGeom prst="roundRect">
              <a:avLst>
                <a:gd fmla="val 460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g1b6709e4d29_2_89"/>
            <p:cNvSpPr/>
            <p:nvPr/>
          </p:nvSpPr>
          <p:spPr>
            <a:xfrm flipH="1">
              <a:off x="851725" y="1569200"/>
              <a:ext cx="2241000" cy="2909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g1b6709e4d29_2_89"/>
            <p:cNvSpPr/>
            <p:nvPr/>
          </p:nvSpPr>
          <p:spPr>
            <a:xfrm flipH="1">
              <a:off x="851731" y="142063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g1b6709e4d29_2_89"/>
            <p:cNvSpPr/>
            <p:nvPr/>
          </p:nvSpPr>
          <p:spPr>
            <a:xfrm flipH="1">
              <a:off x="998951" y="142063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g1b6709e4d29_2_89"/>
            <p:cNvSpPr/>
            <p:nvPr/>
          </p:nvSpPr>
          <p:spPr>
            <a:xfrm flipH="1">
              <a:off x="1149551" y="141933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26" name="Google Shape;1526;g1b6709e4d29_2_89"/>
          <p:cNvSpPr txBox="1"/>
          <p:nvPr>
            <p:ph idx="4294967295" type="title"/>
          </p:nvPr>
        </p:nvSpPr>
        <p:spPr>
          <a:xfrm>
            <a:off x="387238" y="1253900"/>
            <a:ext cx="2164200" cy="46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Features</a:t>
            </a:r>
            <a:endParaRPr/>
          </a:p>
        </p:txBody>
      </p:sp>
      <p:sp>
        <p:nvSpPr>
          <p:cNvPr id="1527" name="Google Shape;1527;g1b6709e4d29_2_89"/>
          <p:cNvSpPr txBox="1"/>
          <p:nvPr>
            <p:ph idx="4294967295" type="subTitle"/>
          </p:nvPr>
        </p:nvSpPr>
        <p:spPr>
          <a:xfrm>
            <a:off x="387250" y="2072325"/>
            <a:ext cx="3381600" cy="77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2"/>
              </a:buClr>
              <a:buSzPts val="1400"/>
              <a:buFont typeface="Montserrat"/>
              <a:buChar char="●"/>
            </a:pPr>
            <a:r>
              <a:rPr b="1" i="0" lang="en" sz="1400" u="none" cap="none" strike="noStrike">
                <a:solidFill>
                  <a:schemeClr val="dk2"/>
                </a:solidFill>
                <a:latin typeface="Montserrat"/>
                <a:ea typeface="Montserrat"/>
                <a:cs typeface="Montserrat"/>
                <a:sym typeface="Montserrat"/>
              </a:rPr>
              <a:t>Continuous glucose monitor</a:t>
            </a:r>
            <a:br>
              <a:rPr b="1" i="0" lang="en" sz="1400" u="none" cap="none" strike="noStrike">
                <a:solidFill>
                  <a:schemeClr val="dk2"/>
                </a:solidFill>
                <a:latin typeface="Montserrat"/>
                <a:ea typeface="Montserrat"/>
                <a:cs typeface="Montserrat"/>
                <a:sym typeface="Montserrat"/>
              </a:rPr>
            </a:br>
            <a:endParaRPr b="1" i="0" sz="1400" u="none" cap="none" strike="noStrike">
              <a:solidFill>
                <a:schemeClr val="dk2"/>
              </a:solidFill>
              <a:latin typeface="Montserrat"/>
              <a:ea typeface="Montserrat"/>
              <a:cs typeface="Montserrat"/>
              <a:sym typeface="Montserrat"/>
            </a:endParaRPr>
          </a:p>
          <a:p>
            <a:pPr indent="-317500" lvl="0" marL="457200" marR="0" rtl="0" algn="l">
              <a:lnSpc>
                <a:spcPct val="100000"/>
              </a:lnSpc>
              <a:spcBef>
                <a:spcPts val="0"/>
              </a:spcBef>
              <a:spcAft>
                <a:spcPts val="0"/>
              </a:spcAft>
              <a:buClr>
                <a:schemeClr val="dk2"/>
              </a:buClr>
              <a:buSzPts val="1400"/>
              <a:buFont typeface="Montserrat"/>
              <a:buChar char="●"/>
            </a:pPr>
            <a:r>
              <a:rPr b="1" i="0" lang="en" sz="1400" u="none" cap="none" strike="noStrike">
                <a:solidFill>
                  <a:schemeClr val="dk2"/>
                </a:solidFill>
                <a:latin typeface="Montserrat"/>
                <a:ea typeface="Montserrat"/>
                <a:cs typeface="Montserrat"/>
                <a:sym typeface="Montserrat"/>
              </a:rPr>
              <a:t>Wearable device</a:t>
            </a:r>
            <a:br>
              <a:rPr b="1" i="0" lang="en" sz="1400" u="none" cap="none" strike="noStrike">
                <a:solidFill>
                  <a:schemeClr val="dk2"/>
                </a:solidFill>
                <a:latin typeface="Montserrat"/>
                <a:ea typeface="Montserrat"/>
                <a:cs typeface="Montserrat"/>
                <a:sym typeface="Montserrat"/>
              </a:rPr>
            </a:br>
            <a:endParaRPr b="1" i="0" sz="1400" u="none" cap="none" strike="noStrike">
              <a:solidFill>
                <a:schemeClr val="dk2"/>
              </a:solidFill>
              <a:latin typeface="Montserrat"/>
              <a:ea typeface="Montserrat"/>
              <a:cs typeface="Montserrat"/>
              <a:sym typeface="Montserrat"/>
            </a:endParaRPr>
          </a:p>
          <a:p>
            <a:pPr indent="-317500" lvl="0" marL="457200" marR="0" rtl="0" algn="l">
              <a:lnSpc>
                <a:spcPct val="100000"/>
              </a:lnSpc>
              <a:spcBef>
                <a:spcPts val="0"/>
              </a:spcBef>
              <a:spcAft>
                <a:spcPts val="0"/>
              </a:spcAft>
              <a:buClr>
                <a:schemeClr val="dk2"/>
              </a:buClr>
              <a:buSzPts val="1400"/>
              <a:buFont typeface="Montserrat"/>
              <a:buChar char="●"/>
            </a:pPr>
            <a:r>
              <a:rPr b="1" i="0" lang="en" sz="1400" u="none" cap="none" strike="noStrike">
                <a:solidFill>
                  <a:schemeClr val="dk2"/>
                </a:solidFill>
                <a:latin typeface="Montserrat"/>
                <a:ea typeface="Montserrat"/>
                <a:cs typeface="Montserrat"/>
                <a:sym typeface="Montserrat"/>
              </a:rPr>
              <a:t>Flash Monitor System</a:t>
            </a:r>
            <a:br>
              <a:rPr b="1" i="0" lang="en" sz="1400" u="none" cap="none" strike="noStrike">
                <a:solidFill>
                  <a:schemeClr val="dk2"/>
                </a:solidFill>
                <a:latin typeface="Montserrat"/>
                <a:ea typeface="Montserrat"/>
                <a:cs typeface="Montserrat"/>
                <a:sym typeface="Montserrat"/>
              </a:rPr>
            </a:br>
            <a:endParaRPr b="1" i="0" sz="1400" u="none" cap="none" strike="noStrike">
              <a:solidFill>
                <a:schemeClr val="dk2"/>
              </a:solidFill>
              <a:latin typeface="Montserrat"/>
              <a:ea typeface="Montserrat"/>
              <a:cs typeface="Montserrat"/>
              <a:sym typeface="Montserrat"/>
            </a:endParaRPr>
          </a:p>
          <a:p>
            <a:pPr indent="-317500" lvl="0" marL="457200" marR="0" rtl="0" algn="l">
              <a:lnSpc>
                <a:spcPct val="100000"/>
              </a:lnSpc>
              <a:spcBef>
                <a:spcPts val="0"/>
              </a:spcBef>
              <a:spcAft>
                <a:spcPts val="0"/>
              </a:spcAft>
              <a:buClr>
                <a:schemeClr val="dk2"/>
              </a:buClr>
              <a:buSzPts val="1400"/>
              <a:buFont typeface="Montserrat"/>
              <a:buChar char="●"/>
            </a:pPr>
            <a:r>
              <a:rPr b="1" i="0" lang="en" sz="1400" u="none" cap="none" strike="noStrike">
                <a:solidFill>
                  <a:schemeClr val="dk2"/>
                </a:solidFill>
                <a:latin typeface="Montserrat"/>
                <a:ea typeface="Montserrat"/>
                <a:cs typeface="Montserrat"/>
                <a:sym typeface="Montserrat"/>
              </a:rPr>
              <a:t>Freestyle Libre APP </a:t>
            </a:r>
            <a:br>
              <a:rPr b="1" i="0" lang="en" sz="1400" u="none" cap="none" strike="noStrike">
                <a:solidFill>
                  <a:schemeClr val="dk2"/>
                </a:solidFill>
                <a:latin typeface="Montserrat"/>
                <a:ea typeface="Montserrat"/>
                <a:cs typeface="Montserrat"/>
                <a:sym typeface="Montserrat"/>
              </a:rPr>
            </a:br>
            <a:endParaRPr b="1" i="0" sz="1400" u="none" cap="none" strike="noStrike">
              <a:solidFill>
                <a:schemeClr val="dk2"/>
              </a:solidFill>
              <a:latin typeface="Montserrat"/>
              <a:ea typeface="Montserrat"/>
              <a:cs typeface="Montserrat"/>
              <a:sym typeface="Montserrat"/>
            </a:endParaRPr>
          </a:p>
          <a:p>
            <a:pPr indent="-317500" lvl="0" marL="457200" marR="0" rtl="0" algn="l">
              <a:lnSpc>
                <a:spcPct val="100000"/>
              </a:lnSpc>
              <a:spcBef>
                <a:spcPts val="0"/>
              </a:spcBef>
              <a:spcAft>
                <a:spcPts val="0"/>
              </a:spcAft>
              <a:buClr>
                <a:schemeClr val="dk2"/>
              </a:buClr>
              <a:buSzPts val="1400"/>
              <a:buFont typeface="Montserrat"/>
              <a:buChar char="●"/>
            </a:pPr>
            <a:r>
              <a:rPr b="1" i="0" lang="en" sz="1400" u="none" cap="none" strike="noStrike">
                <a:solidFill>
                  <a:schemeClr val="dk2"/>
                </a:solidFill>
                <a:latin typeface="Montserrat"/>
                <a:ea typeface="Montserrat"/>
                <a:cs typeface="Montserrat"/>
                <a:sym typeface="Montserrat"/>
              </a:rPr>
              <a:t>Glucose Level Alert</a:t>
            </a:r>
            <a:br>
              <a:rPr b="1" i="0" lang="en" sz="1400" u="none" cap="none" strike="noStrike">
                <a:solidFill>
                  <a:schemeClr val="dk2"/>
                </a:solidFill>
                <a:latin typeface="Montserrat"/>
                <a:ea typeface="Montserrat"/>
                <a:cs typeface="Montserrat"/>
                <a:sym typeface="Montserrat"/>
              </a:rPr>
            </a:br>
            <a:endParaRPr b="1" i="0" sz="1400" u="none" cap="none" strike="noStrike">
              <a:solidFill>
                <a:schemeClr val="dk2"/>
              </a:solidFill>
              <a:latin typeface="Montserrat"/>
              <a:ea typeface="Montserrat"/>
              <a:cs typeface="Montserrat"/>
              <a:sym typeface="Montserrat"/>
            </a:endParaRPr>
          </a:p>
          <a:p>
            <a:pPr indent="-317500" lvl="0" marL="457200" marR="0" rtl="0" algn="l">
              <a:lnSpc>
                <a:spcPct val="100000"/>
              </a:lnSpc>
              <a:spcBef>
                <a:spcPts val="0"/>
              </a:spcBef>
              <a:spcAft>
                <a:spcPts val="0"/>
              </a:spcAft>
              <a:buClr>
                <a:schemeClr val="dk2"/>
              </a:buClr>
              <a:buSzPts val="1400"/>
              <a:buFont typeface="Montserrat"/>
              <a:buChar char="●"/>
            </a:pPr>
            <a:r>
              <a:rPr b="1" i="0" lang="en" sz="1400" u="none" cap="none" strike="noStrike">
                <a:solidFill>
                  <a:schemeClr val="dk2"/>
                </a:solidFill>
                <a:latin typeface="Montserrat"/>
                <a:ea typeface="Montserrat"/>
                <a:cs typeface="Montserrat"/>
                <a:sym typeface="Montserrat"/>
              </a:rPr>
              <a:t>Compatible with insulin pump (Medtronic)</a:t>
            </a:r>
            <a:endParaRPr b="1" i="0" sz="1400" u="none" cap="none" strike="noStrike">
              <a:solidFill>
                <a:schemeClr val="dk2"/>
              </a:solidFill>
              <a:latin typeface="Montserrat"/>
              <a:ea typeface="Montserrat"/>
              <a:cs typeface="Montserrat"/>
              <a:sym typeface="Montserrat"/>
            </a:endParaRPr>
          </a:p>
          <a:p>
            <a:pPr indent="0" lvl="0" marL="457200" marR="0" rtl="0" algn="l">
              <a:lnSpc>
                <a:spcPct val="100000"/>
              </a:lnSpc>
              <a:spcBef>
                <a:spcPts val="1200"/>
              </a:spcBef>
              <a:spcAft>
                <a:spcPts val="1200"/>
              </a:spcAft>
              <a:buClr>
                <a:schemeClr val="dk2"/>
              </a:buClr>
              <a:buSzPts val="1300"/>
              <a:buFont typeface="Montserrat"/>
              <a:buNone/>
            </a:pPr>
            <a:r>
              <a:t/>
            </a:r>
            <a:endParaRPr b="1" i="0" sz="1400" u="none" cap="none" strike="noStrike">
              <a:solidFill>
                <a:schemeClr val="dk2"/>
              </a:solidFill>
              <a:latin typeface="Montserrat"/>
              <a:ea typeface="Montserrat"/>
              <a:cs typeface="Montserrat"/>
              <a:sym typeface="Montserrat"/>
            </a:endParaRPr>
          </a:p>
        </p:txBody>
      </p:sp>
      <p:pic>
        <p:nvPicPr>
          <p:cNvPr id="1528" name="Google Shape;1528;g1b6709e4d29_2_89"/>
          <p:cNvPicPr preferRelativeResize="0"/>
          <p:nvPr/>
        </p:nvPicPr>
        <p:blipFill rotWithShape="1">
          <a:blip r:embed="rId3">
            <a:alphaModFix/>
          </a:blip>
          <a:srcRect b="76405" l="0" r="0" t="0"/>
          <a:stretch/>
        </p:blipFill>
        <p:spPr>
          <a:xfrm>
            <a:off x="4422975" y="1483200"/>
            <a:ext cx="3381600" cy="771600"/>
          </a:xfrm>
          <a:prstGeom prst="rect">
            <a:avLst/>
          </a:prstGeom>
          <a:noFill/>
          <a:ln>
            <a:noFill/>
          </a:ln>
        </p:spPr>
      </p:pic>
      <p:sp>
        <p:nvSpPr>
          <p:cNvPr id="1529" name="Google Shape;1529;g1b6709e4d29_2_89"/>
          <p:cNvSpPr txBox="1"/>
          <p:nvPr>
            <p:ph idx="4294967295" type="subTitle"/>
          </p:nvPr>
        </p:nvSpPr>
        <p:spPr>
          <a:xfrm>
            <a:off x="4185975" y="1168600"/>
            <a:ext cx="28329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200"/>
              </a:spcAft>
              <a:buClr>
                <a:schemeClr val="dk2"/>
              </a:buClr>
              <a:buSzPts val="1300"/>
              <a:buFont typeface="Montserrat"/>
              <a:buNone/>
            </a:pPr>
            <a:r>
              <a:rPr b="1" i="0" lang="en" sz="1400" u="none" cap="none" strike="noStrike">
                <a:solidFill>
                  <a:schemeClr val="dk2"/>
                </a:solidFill>
                <a:latin typeface="Montserrat"/>
                <a:ea typeface="Montserrat"/>
                <a:cs typeface="Montserrat"/>
                <a:sym typeface="Montserrat"/>
              </a:rPr>
              <a:t>Word Frequency Analysis</a:t>
            </a:r>
            <a:endParaRPr b="1" i="0" sz="1400" u="none" cap="none" strike="noStrike">
              <a:solidFill>
                <a:schemeClr val="dk2"/>
              </a:solidFill>
              <a:latin typeface="Montserrat"/>
              <a:ea typeface="Montserrat"/>
              <a:cs typeface="Montserrat"/>
              <a:sym typeface="Montserrat"/>
            </a:endParaRPr>
          </a:p>
        </p:txBody>
      </p:sp>
      <p:sp>
        <p:nvSpPr>
          <p:cNvPr id="1530" name="Google Shape;1530;g1b6709e4d29_2_89"/>
          <p:cNvSpPr txBox="1"/>
          <p:nvPr>
            <p:ph idx="4294967295" type="subTitle"/>
          </p:nvPr>
        </p:nvSpPr>
        <p:spPr>
          <a:xfrm>
            <a:off x="4274650" y="3183325"/>
            <a:ext cx="28329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200"/>
              </a:spcAft>
              <a:buClr>
                <a:schemeClr val="dk2"/>
              </a:buClr>
              <a:buSzPts val="1300"/>
              <a:buFont typeface="Montserrat"/>
              <a:buNone/>
            </a:pPr>
            <a:r>
              <a:rPr b="1" i="0" lang="en" sz="1400" u="none" cap="none" strike="noStrike">
                <a:solidFill>
                  <a:schemeClr val="dk2"/>
                </a:solidFill>
                <a:latin typeface="Montserrat"/>
                <a:ea typeface="Montserrat"/>
                <a:cs typeface="Montserrat"/>
                <a:sym typeface="Montserrat"/>
              </a:rPr>
              <a:t>Verification</a:t>
            </a:r>
            <a:endParaRPr b="1" i="0" sz="1400" u="none" cap="none" strike="noStrike">
              <a:solidFill>
                <a:schemeClr val="dk2"/>
              </a:solidFill>
              <a:latin typeface="Montserrat"/>
              <a:ea typeface="Montserrat"/>
              <a:cs typeface="Montserrat"/>
              <a:sym typeface="Montserrat"/>
            </a:endParaRPr>
          </a:p>
        </p:txBody>
      </p:sp>
      <p:sp>
        <p:nvSpPr>
          <p:cNvPr id="1531" name="Google Shape;1531;g1b6709e4d29_2_89"/>
          <p:cNvSpPr/>
          <p:nvPr/>
        </p:nvSpPr>
        <p:spPr>
          <a:xfrm>
            <a:off x="4422975" y="3525075"/>
            <a:ext cx="4388100" cy="1352100"/>
          </a:xfrm>
          <a:prstGeom prst="wedgeRoundRectCallout">
            <a:avLst>
              <a:gd fmla="val -20833" name="adj1"/>
              <a:gd fmla="val 62500"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Montserrat"/>
                <a:ea typeface="Montserrat"/>
                <a:cs typeface="Montserrat"/>
                <a:sym typeface="Montserrat"/>
              </a:rPr>
              <a:t>New sensor day!! I never thought when I was diagnosed 18 years ago that a cgm (continuous glucose monitor) would be a possibility, now I couldn’t imagine my day to day life without it☀️and </a:t>
            </a:r>
            <a:r>
              <a:rPr b="0" i="0" lang="en" sz="1300" u="none" cap="none" strike="noStrike">
                <a:solidFill>
                  <a:schemeClr val="dk2"/>
                </a:solidFill>
                <a:highlight>
                  <a:srgbClr val="FFFF00"/>
                </a:highlight>
                <a:latin typeface="Montserrat"/>
                <a:ea typeface="Montserrat"/>
                <a:cs typeface="Montserrat"/>
                <a:sym typeface="Montserrat"/>
              </a:rPr>
              <a:t>now libre2 sends alerts when going hypo/hyper</a:t>
            </a:r>
            <a:r>
              <a:rPr b="0" i="0" lang="en" sz="1300" u="none" cap="none" strike="noStrike">
                <a:solidFill>
                  <a:schemeClr val="dk2"/>
                </a:solidFill>
                <a:latin typeface="Montserrat"/>
                <a:ea typeface="Montserrat"/>
                <a:cs typeface="Montserrat"/>
                <a:sym typeface="Montserrat"/>
              </a:rPr>
              <a:t>!!</a:t>
            </a: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532" name="Google Shape;1532;g1b6709e4d29_2_89"/>
          <p:cNvPicPr preferRelativeResize="0"/>
          <p:nvPr/>
        </p:nvPicPr>
        <p:blipFill rotWithShape="1">
          <a:blip r:embed="rId4">
            <a:alphaModFix/>
          </a:blip>
          <a:srcRect b="0" l="0" r="0" t="0"/>
          <a:stretch/>
        </p:blipFill>
        <p:spPr>
          <a:xfrm>
            <a:off x="4578750" y="2346852"/>
            <a:ext cx="3183993" cy="836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grpSp>
        <p:nvGrpSpPr>
          <p:cNvPr id="1537" name="Google Shape;1537;g1b6709e4d29_2_350"/>
          <p:cNvGrpSpPr/>
          <p:nvPr/>
        </p:nvGrpSpPr>
        <p:grpSpPr>
          <a:xfrm>
            <a:off x="387187" y="1842903"/>
            <a:ext cx="3582513" cy="3034356"/>
            <a:chOff x="791125" y="1362000"/>
            <a:chExt cx="2362200" cy="3180000"/>
          </a:xfrm>
        </p:grpSpPr>
        <p:sp>
          <p:nvSpPr>
            <p:cNvPr id="1538" name="Google Shape;1538;g1b6709e4d29_2_350"/>
            <p:cNvSpPr/>
            <p:nvPr/>
          </p:nvSpPr>
          <p:spPr>
            <a:xfrm flipH="1">
              <a:off x="791125" y="1362000"/>
              <a:ext cx="2362200" cy="31800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g1b6709e4d29_2_350"/>
            <p:cNvSpPr/>
            <p:nvPr/>
          </p:nvSpPr>
          <p:spPr>
            <a:xfrm flipH="1">
              <a:off x="851725" y="1569200"/>
              <a:ext cx="2241000" cy="2909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g1b6709e4d29_2_350"/>
            <p:cNvSpPr/>
            <p:nvPr/>
          </p:nvSpPr>
          <p:spPr>
            <a:xfrm flipH="1">
              <a:off x="851731" y="142063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g1b6709e4d29_2_350"/>
            <p:cNvSpPr/>
            <p:nvPr/>
          </p:nvSpPr>
          <p:spPr>
            <a:xfrm flipH="1">
              <a:off x="998951" y="142063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g1b6709e4d29_2_350"/>
            <p:cNvSpPr/>
            <p:nvPr/>
          </p:nvSpPr>
          <p:spPr>
            <a:xfrm flipH="1">
              <a:off x="1149551" y="141933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3" name="Google Shape;1543;g1b6709e4d29_2_350"/>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Product Analysis - Freestyle Libre</a:t>
            </a:r>
            <a:endParaRPr/>
          </a:p>
        </p:txBody>
      </p:sp>
      <p:sp>
        <p:nvSpPr>
          <p:cNvPr id="1544" name="Google Shape;1544;g1b6709e4d29_2_350"/>
          <p:cNvSpPr txBox="1"/>
          <p:nvPr>
            <p:ph idx="4294967295" type="title"/>
          </p:nvPr>
        </p:nvSpPr>
        <p:spPr>
          <a:xfrm>
            <a:off x="685738" y="1320400"/>
            <a:ext cx="2164200" cy="46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Praises</a:t>
            </a:r>
            <a:endParaRPr/>
          </a:p>
        </p:txBody>
      </p:sp>
      <p:sp>
        <p:nvSpPr>
          <p:cNvPr id="1545" name="Google Shape;1545;g1b6709e4d29_2_350"/>
          <p:cNvSpPr txBox="1"/>
          <p:nvPr>
            <p:ph idx="4294967295" type="subTitle"/>
          </p:nvPr>
        </p:nvSpPr>
        <p:spPr>
          <a:xfrm>
            <a:off x="288225" y="2138825"/>
            <a:ext cx="3777900" cy="77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600"/>
              </a:spcBef>
              <a:spcAft>
                <a:spcPts val="0"/>
              </a:spcAft>
              <a:buClr>
                <a:schemeClr val="dk2"/>
              </a:buClr>
              <a:buSzPts val="1400"/>
              <a:buFont typeface="Montserrat"/>
              <a:buChar char="●"/>
            </a:pPr>
            <a:r>
              <a:rPr b="1" i="0" lang="en" sz="1400" u="none" cap="none" strike="noStrike">
                <a:solidFill>
                  <a:schemeClr val="dk2"/>
                </a:solidFill>
                <a:latin typeface="Montserrat"/>
                <a:ea typeface="Montserrat"/>
                <a:cs typeface="Montserrat"/>
                <a:sym typeface="Montserrat"/>
              </a:rPr>
              <a:t>Fairly accurate</a:t>
            </a:r>
            <a:br>
              <a:rPr b="1" i="0" lang="en" sz="1400" u="none" cap="none" strike="noStrike">
                <a:solidFill>
                  <a:schemeClr val="dk2"/>
                </a:solidFill>
                <a:latin typeface="Montserrat"/>
                <a:ea typeface="Montserrat"/>
                <a:cs typeface="Montserrat"/>
                <a:sym typeface="Montserrat"/>
              </a:rPr>
            </a:br>
            <a:endParaRPr b="1" i="0" sz="500" u="none" cap="none" strike="noStrike">
              <a:solidFill>
                <a:schemeClr val="dk2"/>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2"/>
              </a:buClr>
              <a:buSzPts val="1400"/>
              <a:buFont typeface="Montserrat"/>
              <a:buChar char="●"/>
            </a:pPr>
            <a:r>
              <a:rPr b="1" i="0" lang="en" sz="1400" u="none" cap="none" strike="noStrike">
                <a:solidFill>
                  <a:schemeClr val="dk2"/>
                </a:solidFill>
                <a:latin typeface="Montserrat"/>
                <a:ea typeface="Montserrat"/>
                <a:cs typeface="Montserrat"/>
                <a:sym typeface="Montserrat"/>
              </a:rPr>
              <a:t>Painless when insert the sensor</a:t>
            </a:r>
            <a:br>
              <a:rPr b="1" i="0" lang="en" sz="1400" u="none" cap="none" strike="noStrike">
                <a:solidFill>
                  <a:schemeClr val="dk2"/>
                </a:solidFill>
                <a:latin typeface="Montserrat"/>
                <a:ea typeface="Montserrat"/>
                <a:cs typeface="Montserrat"/>
                <a:sym typeface="Montserrat"/>
              </a:rPr>
            </a:br>
            <a:endParaRPr b="1" i="0" sz="500" u="none" cap="none" strike="noStrike">
              <a:solidFill>
                <a:schemeClr val="dk2"/>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2"/>
              </a:buClr>
              <a:buSzPts val="1400"/>
              <a:buFont typeface="Montserrat"/>
              <a:buChar char="●"/>
            </a:pPr>
            <a:r>
              <a:rPr b="1" i="0" lang="en" sz="1400" u="none" cap="none" strike="noStrike">
                <a:solidFill>
                  <a:schemeClr val="dk2"/>
                </a:solidFill>
                <a:latin typeface="Montserrat"/>
                <a:ea typeface="Montserrat"/>
                <a:cs typeface="Montserrat"/>
                <a:sym typeface="Montserrat"/>
              </a:rPr>
              <a:t>compatible with app, easy for data reading</a:t>
            </a:r>
            <a:br>
              <a:rPr b="1" i="0" lang="en" sz="1400" u="none" cap="none" strike="noStrike">
                <a:solidFill>
                  <a:schemeClr val="dk2"/>
                </a:solidFill>
                <a:latin typeface="Montserrat"/>
                <a:ea typeface="Montserrat"/>
                <a:cs typeface="Montserrat"/>
                <a:sym typeface="Montserrat"/>
              </a:rPr>
            </a:br>
            <a:endParaRPr b="1" i="0" sz="500" u="none" cap="none" strike="noStrike">
              <a:solidFill>
                <a:schemeClr val="dk2"/>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2"/>
              </a:buClr>
              <a:buSzPts val="1400"/>
              <a:buFont typeface="Montserrat"/>
              <a:buChar char="●"/>
            </a:pPr>
            <a:r>
              <a:rPr b="1" i="0" lang="en" sz="1400" u="none" cap="none" strike="noStrike">
                <a:solidFill>
                  <a:schemeClr val="dk2"/>
                </a:solidFill>
                <a:latin typeface="Montserrat"/>
                <a:ea typeface="Montserrat"/>
                <a:cs typeface="Montserrat"/>
                <a:sym typeface="Montserrat"/>
              </a:rPr>
              <a:t>Good for health management</a:t>
            </a:r>
            <a:br>
              <a:rPr b="1" i="0" lang="en" sz="1400" u="none" cap="none" strike="noStrike">
                <a:solidFill>
                  <a:schemeClr val="dk2"/>
                </a:solidFill>
                <a:latin typeface="Montserrat"/>
                <a:ea typeface="Montserrat"/>
                <a:cs typeface="Montserrat"/>
                <a:sym typeface="Montserrat"/>
              </a:rPr>
            </a:br>
            <a:r>
              <a:rPr b="1" i="0" lang="en" sz="1400" u="none" cap="none" strike="noStrike">
                <a:solidFill>
                  <a:schemeClr val="dk2"/>
                </a:solidFill>
                <a:latin typeface="Montserrat"/>
                <a:ea typeface="Montserrat"/>
                <a:cs typeface="Montserrat"/>
                <a:sym typeface="Montserrat"/>
              </a:rPr>
              <a:t>(chronic disease monitoring)</a:t>
            </a:r>
            <a:br>
              <a:rPr b="1" i="0" lang="en" sz="1400" u="none" cap="none" strike="noStrike">
                <a:solidFill>
                  <a:schemeClr val="dk2"/>
                </a:solidFill>
                <a:latin typeface="Montserrat"/>
                <a:ea typeface="Montserrat"/>
                <a:cs typeface="Montserrat"/>
                <a:sym typeface="Montserrat"/>
              </a:rPr>
            </a:br>
            <a:endParaRPr b="1" i="0" sz="500" u="none" cap="none" strike="noStrike">
              <a:solidFill>
                <a:schemeClr val="dk2"/>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2"/>
              </a:buClr>
              <a:buSzPts val="1400"/>
              <a:buFont typeface="Montserrat"/>
              <a:buChar char="●"/>
            </a:pPr>
            <a:r>
              <a:rPr b="1" i="0" lang="en" sz="1400" u="none" cap="none" strike="noStrike">
                <a:solidFill>
                  <a:schemeClr val="dk2"/>
                </a:solidFill>
                <a:latin typeface="Montserrat"/>
                <a:ea typeface="Montserrat"/>
                <a:cs typeface="Montserrat"/>
                <a:sym typeface="Montserrat"/>
              </a:rPr>
              <a:t>Affordable price!</a:t>
            </a:r>
            <a:endParaRPr b="1" i="0" sz="1400" u="none" cap="none" strike="noStrike">
              <a:solidFill>
                <a:schemeClr val="dk2"/>
              </a:solidFill>
              <a:latin typeface="Montserrat"/>
              <a:ea typeface="Montserrat"/>
              <a:cs typeface="Montserrat"/>
              <a:sym typeface="Montserrat"/>
            </a:endParaRPr>
          </a:p>
          <a:p>
            <a:pPr indent="0" lvl="0" marL="0" marR="0" rtl="0" algn="l">
              <a:lnSpc>
                <a:spcPct val="100000"/>
              </a:lnSpc>
              <a:spcBef>
                <a:spcPts val="1200"/>
              </a:spcBef>
              <a:spcAft>
                <a:spcPts val="0"/>
              </a:spcAft>
              <a:buClr>
                <a:schemeClr val="dk2"/>
              </a:buClr>
              <a:buSzPts val="1300"/>
              <a:buFont typeface="Montserrat"/>
              <a:buNone/>
            </a:pPr>
            <a:r>
              <a:t/>
            </a:r>
            <a:endParaRPr b="1" i="0" sz="1400" u="none" cap="none" strike="noStrike">
              <a:solidFill>
                <a:schemeClr val="dk2"/>
              </a:solidFill>
              <a:latin typeface="Montserrat"/>
              <a:ea typeface="Montserrat"/>
              <a:cs typeface="Montserrat"/>
              <a:sym typeface="Montserrat"/>
            </a:endParaRPr>
          </a:p>
          <a:p>
            <a:pPr indent="0" lvl="0" marL="0" marR="0" rtl="0" algn="l">
              <a:lnSpc>
                <a:spcPct val="100000"/>
              </a:lnSpc>
              <a:spcBef>
                <a:spcPts val="1200"/>
              </a:spcBef>
              <a:spcAft>
                <a:spcPts val="1200"/>
              </a:spcAft>
              <a:buClr>
                <a:schemeClr val="dk2"/>
              </a:buClr>
              <a:buSzPts val="1300"/>
              <a:buFont typeface="Montserrat"/>
              <a:buNone/>
            </a:pPr>
            <a:r>
              <a:t/>
            </a:r>
            <a:endParaRPr b="1" i="0" sz="1400" u="none" cap="none" strike="noStrike">
              <a:solidFill>
                <a:schemeClr val="dk2"/>
              </a:solidFill>
              <a:latin typeface="Montserrat"/>
              <a:ea typeface="Montserrat"/>
              <a:cs typeface="Montserrat"/>
              <a:sym typeface="Montserrat"/>
            </a:endParaRPr>
          </a:p>
        </p:txBody>
      </p:sp>
      <p:sp>
        <p:nvSpPr>
          <p:cNvPr id="1546" name="Google Shape;1546;g1b6709e4d29_2_350"/>
          <p:cNvSpPr txBox="1"/>
          <p:nvPr>
            <p:ph idx="4294967295" type="subTitle"/>
          </p:nvPr>
        </p:nvSpPr>
        <p:spPr>
          <a:xfrm>
            <a:off x="4185975" y="1168600"/>
            <a:ext cx="28329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200"/>
              </a:spcAft>
              <a:buClr>
                <a:schemeClr val="dk2"/>
              </a:buClr>
              <a:buSzPts val="1300"/>
              <a:buFont typeface="Montserrat"/>
              <a:buNone/>
            </a:pPr>
            <a:r>
              <a:rPr b="1" i="0" lang="en" sz="1400" u="none" cap="none" strike="noStrike">
                <a:solidFill>
                  <a:schemeClr val="dk2"/>
                </a:solidFill>
                <a:latin typeface="Montserrat"/>
                <a:ea typeface="Montserrat"/>
                <a:cs typeface="Montserrat"/>
                <a:sym typeface="Montserrat"/>
              </a:rPr>
              <a:t>Topic Modeling</a:t>
            </a:r>
            <a:endParaRPr b="1" i="0" sz="1400" u="none" cap="none" strike="noStrike">
              <a:solidFill>
                <a:schemeClr val="dk2"/>
              </a:solidFill>
              <a:latin typeface="Montserrat"/>
              <a:ea typeface="Montserrat"/>
              <a:cs typeface="Montserrat"/>
              <a:sym typeface="Montserrat"/>
            </a:endParaRPr>
          </a:p>
        </p:txBody>
      </p:sp>
      <p:sp>
        <p:nvSpPr>
          <p:cNvPr id="1547" name="Google Shape;1547;g1b6709e4d29_2_350"/>
          <p:cNvSpPr txBox="1"/>
          <p:nvPr>
            <p:ph idx="4294967295" type="subTitle"/>
          </p:nvPr>
        </p:nvSpPr>
        <p:spPr>
          <a:xfrm>
            <a:off x="4274650" y="3183325"/>
            <a:ext cx="28329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200"/>
              </a:spcAft>
              <a:buClr>
                <a:schemeClr val="dk2"/>
              </a:buClr>
              <a:buSzPts val="1300"/>
              <a:buFont typeface="Montserrat"/>
              <a:buNone/>
            </a:pPr>
            <a:r>
              <a:rPr b="1" i="0" lang="en" sz="1400" u="none" cap="none" strike="noStrike">
                <a:solidFill>
                  <a:schemeClr val="dk2"/>
                </a:solidFill>
                <a:latin typeface="Montserrat"/>
                <a:ea typeface="Montserrat"/>
                <a:cs typeface="Montserrat"/>
                <a:sym typeface="Montserrat"/>
              </a:rPr>
              <a:t>Verification</a:t>
            </a:r>
            <a:endParaRPr b="1" i="0" sz="1400" u="none" cap="none" strike="noStrike">
              <a:solidFill>
                <a:schemeClr val="dk2"/>
              </a:solidFill>
              <a:latin typeface="Montserrat"/>
              <a:ea typeface="Montserrat"/>
              <a:cs typeface="Montserrat"/>
              <a:sym typeface="Montserrat"/>
            </a:endParaRPr>
          </a:p>
        </p:txBody>
      </p:sp>
      <p:sp>
        <p:nvSpPr>
          <p:cNvPr id="1548" name="Google Shape;1548;g1b6709e4d29_2_350"/>
          <p:cNvSpPr/>
          <p:nvPr/>
        </p:nvSpPr>
        <p:spPr>
          <a:xfrm>
            <a:off x="4422975" y="3525075"/>
            <a:ext cx="4388100" cy="1352100"/>
          </a:xfrm>
          <a:prstGeom prst="wedgeRoundRectCallout">
            <a:avLst>
              <a:gd fmla="val -20833" name="adj1"/>
              <a:gd fmla="val 62500"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I've had a Freestyle Libre 2 CGM for a couple of months now and it's been fantastic. </a:t>
            </a:r>
            <a:r>
              <a:rPr b="0" i="0" lang="en" sz="1400" u="none" cap="none" strike="noStrike">
                <a:solidFill>
                  <a:srgbClr val="000000"/>
                </a:solidFill>
                <a:highlight>
                  <a:srgbClr val="FFFF00"/>
                </a:highlight>
                <a:latin typeface="Arial"/>
                <a:ea typeface="Arial"/>
                <a:cs typeface="Arial"/>
                <a:sym typeface="Arial"/>
              </a:rPr>
              <a:t>Insertion is painless and easy, </a:t>
            </a:r>
            <a:r>
              <a:rPr b="0" i="0" lang="en" sz="1400" u="none" cap="none" strike="noStrike">
                <a:solidFill>
                  <a:srgbClr val="000000"/>
                </a:solidFill>
                <a:latin typeface="Arial"/>
                <a:ea typeface="Arial"/>
                <a:cs typeface="Arial"/>
                <a:sym typeface="Arial"/>
              </a:rPr>
              <a:t>checking is as simple as tapping it with the reader, …</a:t>
            </a:r>
            <a:endParaRPr b="0" i="0" sz="1400" u="none" cap="none" strike="noStrike">
              <a:solidFill>
                <a:srgbClr val="000000"/>
              </a:solidFill>
              <a:latin typeface="Arial"/>
              <a:ea typeface="Arial"/>
              <a:cs typeface="Arial"/>
              <a:sym typeface="Arial"/>
            </a:endParaRPr>
          </a:p>
        </p:txBody>
      </p:sp>
      <p:pic>
        <p:nvPicPr>
          <p:cNvPr id="1549" name="Google Shape;1549;g1b6709e4d29_2_350"/>
          <p:cNvPicPr preferRelativeResize="0"/>
          <p:nvPr/>
        </p:nvPicPr>
        <p:blipFill rotWithShape="1">
          <a:blip r:embed="rId3">
            <a:alphaModFix/>
          </a:blip>
          <a:srcRect b="94757" l="0" r="19678" t="0"/>
          <a:stretch/>
        </p:blipFill>
        <p:spPr>
          <a:xfrm>
            <a:off x="4274650" y="1512975"/>
            <a:ext cx="4615625" cy="299300"/>
          </a:xfrm>
          <a:prstGeom prst="rect">
            <a:avLst/>
          </a:prstGeom>
          <a:noFill/>
          <a:ln>
            <a:noFill/>
          </a:ln>
        </p:spPr>
      </p:pic>
      <p:pic>
        <p:nvPicPr>
          <p:cNvPr id="1550" name="Google Shape;1550;g1b6709e4d29_2_350"/>
          <p:cNvPicPr preferRelativeResize="0"/>
          <p:nvPr/>
        </p:nvPicPr>
        <p:blipFill rotWithShape="1">
          <a:blip r:embed="rId4">
            <a:alphaModFix/>
          </a:blip>
          <a:srcRect b="94127" l="0" r="73525" t="0"/>
          <a:stretch/>
        </p:blipFill>
        <p:spPr>
          <a:xfrm>
            <a:off x="4196975" y="2246175"/>
            <a:ext cx="1235425" cy="299300"/>
          </a:xfrm>
          <a:prstGeom prst="rect">
            <a:avLst/>
          </a:prstGeom>
          <a:noFill/>
          <a:ln>
            <a:noFill/>
          </a:ln>
        </p:spPr>
      </p:pic>
      <p:pic>
        <p:nvPicPr>
          <p:cNvPr id="1551" name="Google Shape;1551;g1b6709e4d29_2_350"/>
          <p:cNvPicPr preferRelativeResize="0"/>
          <p:nvPr/>
        </p:nvPicPr>
        <p:blipFill rotWithShape="1">
          <a:blip r:embed="rId3">
            <a:alphaModFix/>
          </a:blip>
          <a:srcRect b="8826" l="0" r="19399" t="84467"/>
          <a:stretch/>
        </p:blipFill>
        <p:spPr>
          <a:xfrm>
            <a:off x="4287038" y="1855850"/>
            <a:ext cx="4659975" cy="385150"/>
          </a:xfrm>
          <a:prstGeom prst="rect">
            <a:avLst/>
          </a:prstGeom>
          <a:noFill/>
          <a:ln>
            <a:noFill/>
          </a:ln>
        </p:spPr>
      </p:pic>
      <p:pic>
        <p:nvPicPr>
          <p:cNvPr id="1552" name="Google Shape;1552;g1b6709e4d29_2_350"/>
          <p:cNvPicPr preferRelativeResize="0"/>
          <p:nvPr/>
        </p:nvPicPr>
        <p:blipFill rotWithShape="1">
          <a:blip r:embed="rId4">
            <a:alphaModFix/>
          </a:blip>
          <a:srcRect b="11824" l="0" r="11308" t="80243"/>
          <a:stretch/>
        </p:blipFill>
        <p:spPr>
          <a:xfrm>
            <a:off x="4141625" y="2550650"/>
            <a:ext cx="4615625" cy="4508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grpSp>
        <p:nvGrpSpPr>
          <p:cNvPr id="1557" name="Google Shape;1557;g1b6709e4d29_2_383"/>
          <p:cNvGrpSpPr/>
          <p:nvPr/>
        </p:nvGrpSpPr>
        <p:grpSpPr>
          <a:xfrm>
            <a:off x="387187" y="1842903"/>
            <a:ext cx="3582513" cy="3034356"/>
            <a:chOff x="791125" y="1362000"/>
            <a:chExt cx="2362200" cy="3180000"/>
          </a:xfrm>
        </p:grpSpPr>
        <p:sp>
          <p:nvSpPr>
            <p:cNvPr id="1558" name="Google Shape;1558;g1b6709e4d29_2_383"/>
            <p:cNvSpPr/>
            <p:nvPr/>
          </p:nvSpPr>
          <p:spPr>
            <a:xfrm flipH="1">
              <a:off x="791125" y="1362000"/>
              <a:ext cx="2362200" cy="31800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g1b6709e4d29_2_383"/>
            <p:cNvSpPr/>
            <p:nvPr/>
          </p:nvSpPr>
          <p:spPr>
            <a:xfrm flipH="1">
              <a:off x="851725" y="1569200"/>
              <a:ext cx="2241000" cy="2909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g1b6709e4d29_2_383"/>
            <p:cNvSpPr/>
            <p:nvPr/>
          </p:nvSpPr>
          <p:spPr>
            <a:xfrm flipH="1">
              <a:off x="851731" y="142063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g1b6709e4d29_2_383"/>
            <p:cNvSpPr/>
            <p:nvPr/>
          </p:nvSpPr>
          <p:spPr>
            <a:xfrm flipH="1">
              <a:off x="998951" y="142063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g1b6709e4d29_2_383"/>
            <p:cNvSpPr/>
            <p:nvPr/>
          </p:nvSpPr>
          <p:spPr>
            <a:xfrm flipH="1">
              <a:off x="1149551" y="141933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3" name="Google Shape;1563;g1b6709e4d29_2_383"/>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Product Analysis - Freestyle Libre</a:t>
            </a:r>
            <a:endParaRPr/>
          </a:p>
        </p:txBody>
      </p:sp>
      <p:sp>
        <p:nvSpPr>
          <p:cNvPr id="1564" name="Google Shape;1564;g1b6709e4d29_2_383"/>
          <p:cNvSpPr txBox="1"/>
          <p:nvPr>
            <p:ph idx="4294967295" type="title"/>
          </p:nvPr>
        </p:nvSpPr>
        <p:spPr>
          <a:xfrm>
            <a:off x="685738" y="1320400"/>
            <a:ext cx="2164200" cy="46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Complaint</a:t>
            </a:r>
            <a:endParaRPr/>
          </a:p>
        </p:txBody>
      </p:sp>
      <p:sp>
        <p:nvSpPr>
          <p:cNvPr id="1565" name="Google Shape;1565;g1b6709e4d29_2_383"/>
          <p:cNvSpPr txBox="1"/>
          <p:nvPr>
            <p:ph idx="4294967295" type="subTitle"/>
          </p:nvPr>
        </p:nvSpPr>
        <p:spPr>
          <a:xfrm>
            <a:off x="288225" y="2138825"/>
            <a:ext cx="3777900" cy="77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600"/>
              </a:spcBef>
              <a:spcAft>
                <a:spcPts val="0"/>
              </a:spcAft>
              <a:buClr>
                <a:schemeClr val="dk2"/>
              </a:buClr>
              <a:buSzPts val="1400"/>
              <a:buFont typeface="Montserrat"/>
              <a:buChar char="●"/>
            </a:pPr>
            <a:r>
              <a:rPr b="1" i="0" lang="en" sz="1400" u="none" cap="none" strike="noStrike">
                <a:solidFill>
                  <a:schemeClr val="dk2"/>
                </a:solidFill>
                <a:latin typeface="Montserrat"/>
                <a:ea typeface="Montserrat"/>
                <a:cs typeface="Montserrat"/>
                <a:sym typeface="Montserrat"/>
              </a:rPr>
              <a:t>Fairly accurate</a:t>
            </a:r>
            <a:br>
              <a:rPr b="1" i="0" lang="en" sz="1400" u="none" cap="none" strike="noStrike">
                <a:solidFill>
                  <a:schemeClr val="dk2"/>
                </a:solidFill>
                <a:latin typeface="Montserrat"/>
                <a:ea typeface="Montserrat"/>
                <a:cs typeface="Montserrat"/>
                <a:sym typeface="Montserrat"/>
              </a:rPr>
            </a:br>
            <a:endParaRPr b="1" i="0" sz="500" u="none" cap="none" strike="noStrike">
              <a:solidFill>
                <a:schemeClr val="dk2"/>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2"/>
              </a:buClr>
              <a:buSzPts val="1400"/>
              <a:buFont typeface="Montserrat"/>
              <a:buChar char="●"/>
            </a:pPr>
            <a:r>
              <a:rPr b="1" i="0" lang="en" sz="1400" u="none" cap="none" strike="noStrike">
                <a:solidFill>
                  <a:schemeClr val="dk2"/>
                </a:solidFill>
                <a:latin typeface="Montserrat"/>
                <a:ea typeface="Montserrat"/>
                <a:cs typeface="Montserrat"/>
                <a:sym typeface="Montserrat"/>
              </a:rPr>
              <a:t>Painless when insert the sensor</a:t>
            </a:r>
            <a:br>
              <a:rPr b="1" i="0" lang="en" sz="1400" u="none" cap="none" strike="noStrike">
                <a:solidFill>
                  <a:schemeClr val="dk2"/>
                </a:solidFill>
                <a:latin typeface="Montserrat"/>
                <a:ea typeface="Montserrat"/>
                <a:cs typeface="Montserrat"/>
                <a:sym typeface="Montserrat"/>
              </a:rPr>
            </a:br>
            <a:endParaRPr b="1" i="0" sz="500" u="none" cap="none" strike="noStrike">
              <a:solidFill>
                <a:schemeClr val="dk2"/>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2"/>
              </a:buClr>
              <a:buSzPts val="1400"/>
              <a:buFont typeface="Montserrat"/>
              <a:buChar char="●"/>
            </a:pPr>
            <a:r>
              <a:rPr b="1" i="0" lang="en" sz="1400" u="none" cap="none" strike="noStrike">
                <a:solidFill>
                  <a:schemeClr val="dk2"/>
                </a:solidFill>
                <a:latin typeface="Montserrat"/>
                <a:ea typeface="Montserrat"/>
                <a:cs typeface="Montserrat"/>
                <a:sym typeface="Montserrat"/>
              </a:rPr>
              <a:t>compatible with app, easy for data reading</a:t>
            </a:r>
            <a:br>
              <a:rPr b="1" i="0" lang="en" sz="1400" u="none" cap="none" strike="noStrike">
                <a:solidFill>
                  <a:schemeClr val="dk2"/>
                </a:solidFill>
                <a:latin typeface="Montserrat"/>
                <a:ea typeface="Montserrat"/>
                <a:cs typeface="Montserrat"/>
                <a:sym typeface="Montserrat"/>
              </a:rPr>
            </a:br>
            <a:endParaRPr b="1" i="0" sz="500" u="none" cap="none" strike="noStrike">
              <a:solidFill>
                <a:schemeClr val="dk2"/>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2"/>
              </a:buClr>
              <a:buSzPts val="1400"/>
              <a:buFont typeface="Montserrat"/>
              <a:buChar char="●"/>
            </a:pPr>
            <a:r>
              <a:rPr b="1" i="0" lang="en" sz="1400" u="none" cap="none" strike="noStrike">
                <a:solidFill>
                  <a:schemeClr val="dk2"/>
                </a:solidFill>
                <a:latin typeface="Montserrat"/>
                <a:ea typeface="Montserrat"/>
                <a:cs typeface="Montserrat"/>
                <a:sym typeface="Montserrat"/>
              </a:rPr>
              <a:t>Good for health management</a:t>
            </a:r>
            <a:br>
              <a:rPr b="1" i="0" lang="en" sz="1400" u="none" cap="none" strike="noStrike">
                <a:solidFill>
                  <a:schemeClr val="dk2"/>
                </a:solidFill>
                <a:latin typeface="Montserrat"/>
                <a:ea typeface="Montserrat"/>
                <a:cs typeface="Montserrat"/>
                <a:sym typeface="Montserrat"/>
              </a:rPr>
            </a:br>
            <a:r>
              <a:rPr b="1" i="0" lang="en" sz="1400" u="none" cap="none" strike="noStrike">
                <a:solidFill>
                  <a:schemeClr val="dk2"/>
                </a:solidFill>
                <a:latin typeface="Montserrat"/>
                <a:ea typeface="Montserrat"/>
                <a:cs typeface="Montserrat"/>
                <a:sym typeface="Montserrat"/>
              </a:rPr>
              <a:t>(chronic disease monitoring)</a:t>
            </a:r>
            <a:br>
              <a:rPr b="1" i="0" lang="en" sz="1400" u="none" cap="none" strike="noStrike">
                <a:solidFill>
                  <a:schemeClr val="dk2"/>
                </a:solidFill>
                <a:latin typeface="Montserrat"/>
                <a:ea typeface="Montserrat"/>
                <a:cs typeface="Montserrat"/>
                <a:sym typeface="Montserrat"/>
              </a:rPr>
            </a:br>
            <a:endParaRPr b="1" i="0" sz="500" u="none" cap="none" strike="noStrike">
              <a:solidFill>
                <a:schemeClr val="dk2"/>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2"/>
              </a:buClr>
              <a:buSzPts val="1400"/>
              <a:buFont typeface="Montserrat"/>
              <a:buChar char="●"/>
            </a:pPr>
            <a:r>
              <a:rPr b="1" i="0" lang="en" sz="1400" u="none" cap="none" strike="noStrike">
                <a:solidFill>
                  <a:schemeClr val="dk2"/>
                </a:solidFill>
                <a:latin typeface="Montserrat"/>
                <a:ea typeface="Montserrat"/>
                <a:cs typeface="Montserrat"/>
                <a:sym typeface="Montserrat"/>
              </a:rPr>
              <a:t>Affordable price!</a:t>
            </a:r>
            <a:br>
              <a:rPr b="1" i="0" lang="en" sz="1400" u="none" cap="none" strike="noStrike">
                <a:solidFill>
                  <a:schemeClr val="dk2"/>
                </a:solidFill>
                <a:latin typeface="Montserrat"/>
                <a:ea typeface="Montserrat"/>
                <a:cs typeface="Montserrat"/>
                <a:sym typeface="Montserrat"/>
              </a:rPr>
            </a:br>
            <a:endParaRPr b="1" i="0" sz="500" u="none" cap="none" strike="noStrike">
              <a:solidFill>
                <a:schemeClr val="dk2"/>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2"/>
              </a:buClr>
              <a:buSzPts val="1400"/>
              <a:buFont typeface="Montserrat"/>
              <a:buChar char="●"/>
            </a:pPr>
            <a:r>
              <a:rPr b="1" i="0" lang="en" sz="1400" u="none" cap="none" strike="noStrike">
                <a:solidFill>
                  <a:schemeClr val="dk2"/>
                </a:solidFill>
                <a:latin typeface="Montserrat"/>
                <a:ea typeface="Montserrat"/>
                <a:cs typeface="Montserrat"/>
                <a:sym typeface="Montserrat"/>
              </a:rPr>
              <a:t>Comfortable</a:t>
            </a:r>
            <a:endParaRPr b="1" i="0" sz="1400" u="none" cap="none" strike="noStrike">
              <a:solidFill>
                <a:schemeClr val="dk2"/>
              </a:solidFill>
              <a:latin typeface="Montserrat"/>
              <a:ea typeface="Montserrat"/>
              <a:cs typeface="Montserrat"/>
              <a:sym typeface="Montserrat"/>
            </a:endParaRPr>
          </a:p>
          <a:p>
            <a:pPr indent="0" lvl="0" marL="0" marR="0" rtl="0" algn="l">
              <a:lnSpc>
                <a:spcPct val="100000"/>
              </a:lnSpc>
              <a:spcBef>
                <a:spcPts val="1200"/>
              </a:spcBef>
              <a:spcAft>
                <a:spcPts val="0"/>
              </a:spcAft>
              <a:buClr>
                <a:schemeClr val="dk2"/>
              </a:buClr>
              <a:buSzPts val="1300"/>
              <a:buFont typeface="Montserrat"/>
              <a:buNone/>
            </a:pPr>
            <a:r>
              <a:t/>
            </a:r>
            <a:endParaRPr b="1" i="0" sz="1400" u="none" cap="none" strike="noStrike">
              <a:solidFill>
                <a:schemeClr val="dk2"/>
              </a:solidFill>
              <a:latin typeface="Montserrat"/>
              <a:ea typeface="Montserrat"/>
              <a:cs typeface="Montserrat"/>
              <a:sym typeface="Montserrat"/>
            </a:endParaRPr>
          </a:p>
          <a:p>
            <a:pPr indent="0" lvl="0" marL="0" marR="0" rtl="0" algn="l">
              <a:lnSpc>
                <a:spcPct val="100000"/>
              </a:lnSpc>
              <a:spcBef>
                <a:spcPts val="1200"/>
              </a:spcBef>
              <a:spcAft>
                <a:spcPts val="1200"/>
              </a:spcAft>
              <a:buClr>
                <a:schemeClr val="dk2"/>
              </a:buClr>
              <a:buSzPts val="1300"/>
              <a:buFont typeface="Montserrat"/>
              <a:buNone/>
            </a:pPr>
            <a:r>
              <a:t/>
            </a:r>
            <a:endParaRPr b="1" i="0" sz="1400" u="none" cap="none" strike="noStrike">
              <a:solidFill>
                <a:schemeClr val="dk2"/>
              </a:solidFill>
              <a:latin typeface="Montserrat"/>
              <a:ea typeface="Montserrat"/>
              <a:cs typeface="Montserrat"/>
              <a:sym typeface="Montserrat"/>
            </a:endParaRPr>
          </a:p>
        </p:txBody>
      </p:sp>
      <p:sp>
        <p:nvSpPr>
          <p:cNvPr id="1566" name="Google Shape;1566;g1b6709e4d29_2_383"/>
          <p:cNvSpPr txBox="1"/>
          <p:nvPr>
            <p:ph idx="4294967295" type="subTitle"/>
          </p:nvPr>
        </p:nvSpPr>
        <p:spPr>
          <a:xfrm>
            <a:off x="4185975" y="1168600"/>
            <a:ext cx="28329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200"/>
              </a:spcAft>
              <a:buClr>
                <a:schemeClr val="dk2"/>
              </a:buClr>
              <a:buSzPts val="1300"/>
              <a:buFont typeface="Montserrat"/>
              <a:buNone/>
            </a:pPr>
            <a:r>
              <a:rPr b="1" i="0" lang="en" sz="1400" u="none" cap="none" strike="noStrike">
                <a:solidFill>
                  <a:schemeClr val="dk2"/>
                </a:solidFill>
                <a:latin typeface="Montserrat"/>
                <a:ea typeface="Montserrat"/>
                <a:cs typeface="Montserrat"/>
                <a:sym typeface="Montserrat"/>
              </a:rPr>
              <a:t>Topic Modeling</a:t>
            </a:r>
            <a:endParaRPr b="1" i="0" sz="1400" u="none" cap="none" strike="noStrike">
              <a:solidFill>
                <a:schemeClr val="dk2"/>
              </a:solidFill>
              <a:latin typeface="Montserrat"/>
              <a:ea typeface="Montserrat"/>
              <a:cs typeface="Montserrat"/>
              <a:sym typeface="Montserrat"/>
            </a:endParaRPr>
          </a:p>
        </p:txBody>
      </p:sp>
      <p:sp>
        <p:nvSpPr>
          <p:cNvPr id="1567" name="Google Shape;1567;g1b6709e4d29_2_383"/>
          <p:cNvSpPr txBox="1"/>
          <p:nvPr>
            <p:ph idx="4294967295" type="subTitle"/>
          </p:nvPr>
        </p:nvSpPr>
        <p:spPr>
          <a:xfrm>
            <a:off x="4274650" y="2726125"/>
            <a:ext cx="28329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200"/>
              </a:spcAft>
              <a:buClr>
                <a:schemeClr val="dk2"/>
              </a:buClr>
              <a:buSzPts val="1300"/>
              <a:buFont typeface="Montserrat"/>
              <a:buNone/>
            </a:pPr>
            <a:r>
              <a:rPr b="1" i="0" lang="en" sz="1400" u="none" cap="none" strike="noStrike">
                <a:solidFill>
                  <a:schemeClr val="dk2"/>
                </a:solidFill>
                <a:latin typeface="Montserrat"/>
                <a:ea typeface="Montserrat"/>
                <a:cs typeface="Montserrat"/>
                <a:sym typeface="Montserrat"/>
              </a:rPr>
              <a:t>Verification</a:t>
            </a:r>
            <a:endParaRPr b="1" i="0" sz="1400" u="none" cap="none" strike="noStrike">
              <a:solidFill>
                <a:schemeClr val="dk2"/>
              </a:solidFill>
              <a:latin typeface="Montserrat"/>
              <a:ea typeface="Montserrat"/>
              <a:cs typeface="Montserrat"/>
              <a:sym typeface="Montserrat"/>
            </a:endParaRPr>
          </a:p>
        </p:txBody>
      </p:sp>
      <p:sp>
        <p:nvSpPr>
          <p:cNvPr id="1568" name="Google Shape;1568;g1b6709e4d29_2_383"/>
          <p:cNvSpPr/>
          <p:nvPr/>
        </p:nvSpPr>
        <p:spPr>
          <a:xfrm>
            <a:off x="4422975" y="3048400"/>
            <a:ext cx="4388100" cy="1828800"/>
          </a:xfrm>
          <a:prstGeom prst="wedgeRoundRectCallout">
            <a:avLst>
              <a:gd fmla="val -20833" name="adj1"/>
              <a:gd fmla="val 62500"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Montserrat"/>
                <a:ea typeface="Montserrat"/>
                <a:cs typeface="Montserrat"/>
                <a:sym typeface="Montserrat"/>
              </a:rPr>
              <a:t>Freestyle Libre 2 - </a:t>
            </a:r>
            <a:r>
              <a:rPr b="0" i="0" lang="en" sz="1300" u="none" cap="none" strike="noStrike">
                <a:solidFill>
                  <a:schemeClr val="dk2"/>
                </a:solidFill>
                <a:highlight>
                  <a:srgbClr val="FFFF00"/>
                </a:highlight>
                <a:latin typeface="Montserrat"/>
                <a:ea typeface="Montserrat"/>
                <a:cs typeface="Montserrat"/>
                <a:sym typeface="Montserrat"/>
              </a:rPr>
              <a:t>new sensor this morning HUGE difference </a:t>
            </a:r>
            <a:r>
              <a:rPr b="0" i="0" lang="en" sz="1300" u="none" cap="none" strike="noStrike">
                <a:solidFill>
                  <a:schemeClr val="dk2"/>
                </a:solidFill>
                <a:latin typeface="Montserrat"/>
                <a:ea typeface="Montserrat"/>
                <a:cs typeface="Montserrat"/>
                <a:sym typeface="Montserrat"/>
              </a:rPr>
              <a:t>between reading and blood check</a:t>
            </a:r>
            <a:endParaRPr b="0" i="0" sz="13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400"/>
              <a:buFont typeface="Arial"/>
              <a:buNone/>
            </a:pPr>
            <a:r>
              <a:t/>
            </a:r>
            <a:endParaRPr b="0" i="0" sz="4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Montserrat"/>
                <a:ea typeface="Montserrat"/>
                <a:cs typeface="Montserrat"/>
                <a:sym typeface="Montserrat"/>
              </a:rPr>
              <a:t>wow and I thought the f</a:t>
            </a:r>
            <a:r>
              <a:rPr b="0" i="0" lang="en" sz="1300" u="none" cap="none" strike="noStrike">
                <a:solidFill>
                  <a:schemeClr val="dk2"/>
                </a:solidFill>
                <a:highlight>
                  <a:srgbClr val="FFFF00"/>
                </a:highlight>
                <a:latin typeface="Montserrat"/>
                <a:ea typeface="Montserrat"/>
                <a:cs typeface="Montserrat"/>
                <a:sym typeface="Montserrat"/>
              </a:rPr>
              <a:t>reestyle libre has a lot of waste So much trash for just one infusion and cgm change. </a:t>
            </a:r>
            <a:r>
              <a:rPr b="0" i="0" lang="en" sz="1300" u="none" cap="none" strike="noStrike">
                <a:solidFill>
                  <a:schemeClr val="dk2"/>
                </a:solidFill>
                <a:latin typeface="Montserrat"/>
                <a:ea typeface="Montserrat"/>
                <a:cs typeface="Montserrat"/>
                <a:sym typeface="Montserrat"/>
              </a:rPr>
              <a:t>Anyone else feel bad about the amount of non recyclable trash that comes with trying to stay alive?</a:t>
            </a:r>
            <a:endParaRPr b="0" i="0" sz="1300" u="none" cap="none" strike="noStrike">
              <a:solidFill>
                <a:schemeClr val="dk2"/>
              </a:solidFill>
              <a:latin typeface="Montserrat"/>
              <a:ea typeface="Montserrat"/>
              <a:cs typeface="Montserrat"/>
              <a:sym typeface="Montserrat"/>
            </a:endParaRPr>
          </a:p>
        </p:txBody>
      </p:sp>
      <p:grpSp>
        <p:nvGrpSpPr>
          <p:cNvPr id="1569" name="Google Shape;1569;g1b6709e4d29_2_383"/>
          <p:cNvGrpSpPr/>
          <p:nvPr/>
        </p:nvGrpSpPr>
        <p:grpSpPr>
          <a:xfrm>
            <a:off x="387164" y="1842900"/>
            <a:ext cx="3777866" cy="3180000"/>
            <a:chOff x="791125" y="1362000"/>
            <a:chExt cx="2362200" cy="3180000"/>
          </a:xfrm>
        </p:grpSpPr>
        <p:sp>
          <p:nvSpPr>
            <p:cNvPr id="1570" name="Google Shape;1570;g1b6709e4d29_2_383"/>
            <p:cNvSpPr/>
            <p:nvPr/>
          </p:nvSpPr>
          <p:spPr>
            <a:xfrm flipH="1">
              <a:off x="791125" y="1362000"/>
              <a:ext cx="2362200" cy="31800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g1b6709e4d29_2_383"/>
            <p:cNvSpPr/>
            <p:nvPr/>
          </p:nvSpPr>
          <p:spPr>
            <a:xfrm flipH="1">
              <a:off x="851731" y="142063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g1b6709e4d29_2_383"/>
            <p:cNvSpPr/>
            <p:nvPr/>
          </p:nvSpPr>
          <p:spPr>
            <a:xfrm flipH="1">
              <a:off x="998951" y="142063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g1b6709e4d29_2_383"/>
            <p:cNvSpPr/>
            <p:nvPr/>
          </p:nvSpPr>
          <p:spPr>
            <a:xfrm flipH="1">
              <a:off x="1149551" y="141933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g1b6709e4d29_2_383"/>
            <p:cNvSpPr/>
            <p:nvPr/>
          </p:nvSpPr>
          <p:spPr>
            <a:xfrm flipH="1">
              <a:off x="851725" y="1569200"/>
              <a:ext cx="2241000" cy="2909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5" name="Google Shape;1575;g1b6709e4d29_2_383"/>
          <p:cNvSpPr txBox="1"/>
          <p:nvPr>
            <p:ph idx="4294967295" type="subTitle"/>
          </p:nvPr>
        </p:nvSpPr>
        <p:spPr>
          <a:xfrm>
            <a:off x="288225" y="2138825"/>
            <a:ext cx="3777900" cy="77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600"/>
              </a:spcBef>
              <a:spcAft>
                <a:spcPts val="0"/>
              </a:spcAft>
              <a:buClr>
                <a:schemeClr val="dk2"/>
              </a:buClr>
              <a:buSzPts val="1400"/>
              <a:buFont typeface="Montserrat"/>
              <a:buChar char="●"/>
            </a:pPr>
            <a:r>
              <a:rPr b="1" i="0" lang="en" sz="1400" u="none" cap="none" strike="noStrike">
                <a:solidFill>
                  <a:schemeClr val="dk2"/>
                </a:solidFill>
                <a:latin typeface="Montserrat"/>
                <a:ea typeface="Montserrat"/>
                <a:cs typeface="Montserrat"/>
                <a:sym typeface="Montserrat"/>
              </a:rPr>
              <a:t>Inaccurate - new sensor replacement</a:t>
            </a:r>
            <a:br>
              <a:rPr b="1" i="0" lang="en" sz="1400" u="none" cap="none" strike="noStrike">
                <a:solidFill>
                  <a:schemeClr val="dk2"/>
                </a:solidFill>
                <a:latin typeface="Montserrat"/>
                <a:ea typeface="Montserrat"/>
                <a:cs typeface="Montserrat"/>
                <a:sym typeface="Montserrat"/>
              </a:rPr>
            </a:br>
            <a:endParaRPr b="1" i="0" sz="500" u="none" cap="none" strike="noStrike">
              <a:solidFill>
                <a:schemeClr val="dk2"/>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2"/>
              </a:buClr>
              <a:buSzPts val="1400"/>
              <a:buFont typeface="Montserrat"/>
              <a:buChar char="●"/>
            </a:pPr>
            <a:r>
              <a:rPr b="1" i="0" lang="en" sz="1400" u="none" cap="none" strike="noStrike">
                <a:solidFill>
                  <a:schemeClr val="dk2"/>
                </a:solidFill>
                <a:latin typeface="Montserrat"/>
                <a:ea typeface="Montserrat"/>
                <a:cs typeface="Montserrat"/>
                <a:sym typeface="Montserrat"/>
              </a:rPr>
              <a:t>App unresponsive</a:t>
            </a:r>
            <a:br>
              <a:rPr b="1" i="0" lang="en" sz="1400" u="none" cap="none" strike="noStrike">
                <a:solidFill>
                  <a:schemeClr val="dk2"/>
                </a:solidFill>
                <a:latin typeface="Montserrat"/>
                <a:ea typeface="Montserrat"/>
                <a:cs typeface="Montserrat"/>
                <a:sym typeface="Montserrat"/>
              </a:rPr>
            </a:br>
            <a:endParaRPr b="1" i="0" sz="500" u="none" cap="none" strike="noStrike">
              <a:solidFill>
                <a:schemeClr val="dk2"/>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2"/>
              </a:buClr>
              <a:buSzPts val="1400"/>
              <a:buFont typeface="Montserrat"/>
              <a:buChar char="●"/>
            </a:pPr>
            <a:r>
              <a:rPr b="1" i="0" lang="en" sz="1400" u="none" cap="none" strike="noStrike">
                <a:solidFill>
                  <a:schemeClr val="dk2"/>
                </a:solidFill>
                <a:latin typeface="Montserrat"/>
                <a:ea typeface="Montserrat"/>
                <a:cs typeface="Montserrat"/>
                <a:sym typeface="Montserrat"/>
              </a:rPr>
              <a:t>Non-recyclable material</a:t>
            </a:r>
            <a:br>
              <a:rPr b="1" i="0" lang="en" sz="1400" u="none" cap="none" strike="noStrike">
                <a:solidFill>
                  <a:schemeClr val="dk2"/>
                </a:solidFill>
                <a:latin typeface="Montserrat"/>
                <a:ea typeface="Montserrat"/>
                <a:cs typeface="Montserrat"/>
                <a:sym typeface="Montserrat"/>
              </a:rPr>
            </a:br>
            <a:endParaRPr b="1" i="0" sz="500" u="none" cap="none" strike="noStrike">
              <a:solidFill>
                <a:schemeClr val="dk2"/>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2"/>
              </a:buClr>
              <a:buSzPts val="1400"/>
              <a:buFont typeface="Montserrat"/>
              <a:buChar char="●"/>
            </a:pPr>
            <a:r>
              <a:rPr b="1" i="0" lang="en" sz="1400" u="none" cap="none" strike="noStrike">
                <a:solidFill>
                  <a:schemeClr val="dk2"/>
                </a:solidFill>
                <a:latin typeface="Montserrat"/>
                <a:ea typeface="Montserrat"/>
                <a:cs typeface="Montserrat"/>
                <a:sym typeface="Montserrat"/>
              </a:rPr>
              <a:t>Medtronic 770G </a:t>
            </a:r>
            <a:br>
              <a:rPr b="1" i="0" lang="en" sz="1400" u="none" cap="none" strike="noStrike">
                <a:solidFill>
                  <a:schemeClr val="dk2"/>
                </a:solidFill>
                <a:latin typeface="Montserrat"/>
                <a:ea typeface="Montserrat"/>
                <a:cs typeface="Montserrat"/>
                <a:sym typeface="Montserrat"/>
              </a:rPr>
            </a:br>
            <a:r>
              <a:rPr b="1" i="0" lang="en" sz="1400" u="none" cap="none" strike="noStrike">
                <a:solidFill>
                  <a:schemeClr val="dk2"/>
                </a:solidFill>
                <a:latin typeface="Montserrat"/>
                <a:ea typeface="Montserrat"/>
                <a:cs typeface="Montserrat"/>
                <a:sym typeface="Montserrat"/>
              </a:rPr>
              <a:t>- backward technology</a:t>
            </a:r>
            <a:endParaRPr b="1" i="0" sz="1400" u="none" cap="none" strike="noStrike">
              <a:solidFill>
                <a:schemeClr val="dk2"/>
              </a:solidFill>
              <a:latin typeface="Montserrat"/>
              <a:ea typeface="Montserrat"/>
              <a:cs typeface="Montserrat"/>
              <a:sym typeface="Montserrat"/>
            </a:endParaRPr>
          </a:p>
          <a:p>
            <a:pPr indent="0" lvl="0" marL="0" marR="0" rtl="0" algn="l">
              <a:lnSpc>
                <a:spcPct val="100000"/>
              </a:lnSpc>
              <a:spcBef>
                <a:spcPts val="1200"/>
              </a:spcBef>
              <a:spcAft>
                <a:spcPts val="0"/>
              </a:spcAft>
              <a:buClr>
                <a:schemeClr val="dk2"/>
              </a:buClr>
              <a:buSzPts val="1300"/>
              <a:buFont typeface="Montserrat"/>
              <a:buNone/>
            </a:pPr>
            <a:r>
              <a:t/>
            </a:r>
            <a:endParaRPr b="1" i="0" sz="1400" u="none" cap="none" strike="noStrike">
              <a:solidFill>
                <a:schemeClr val="dk2"/>
              </a:solidFill>
              <a:latin typeface="Montserrat"/>
              <a:ea typeface="Montserrat"/>
              <a:cs typeface="Montserrat"/>
              <a:sym typeface="Montserrat"/>
            </a:endParaRPr>
          </a:p>
          <a:p>
            <a:pPr indent="0" lvl="0" marL="0" marR="0" rtl="0" algn="l">
              <a:lnSpc>
                <a:spcPct val="100000"/>
              </a:lnSpc>
              <a:spcBef>
                <a:spcPts val="1200"/>
              </a:spcBef>
              <a:spcAft>
                <a:spcPts val="1200"/>
              </a:spcAft>
              <a:buClr>
                <a:schemeClr val="dk2"/>
              </a:buClr>
              <a:buSzPts val="1300"/>
              <a:buFont typeface="Montserrat"/>
              <a:buNone/>
            </a:pPr>
            <a:r>
              <a:t/>
            </a:r>
            <a:endParaRPr b="1" i="0" sz="1400" u="none" cap="none" strike="noStrike">
              <a:solidFill>
                <a:schemeClr val="dk2"/>
              </a:solidFill>
              <a:latin typeface="Montserrat"/>
              <a:ea typeface="Montserrat"/>
              <a:cs typeface="Montserrat"/>
              <a:sym typeface="Montserrat"/>
            </a:endParaRPr>
          </a:p>
        </p:txBody>
      </p:sp>
      <p:pic>
        <p:nvPicPr>
          <p:cNvPr id="1576" name="Google Shape;1576;g1b6709e4d29_2_383"/>
          <p:cNvPicPr preferRelativeResize="0"/>
          <p:nvPr/>
        </p:nvPicPr>
        <p:blipFill rotWithShape="1">
          <a:blip r:embed="rId3">
            <a:alphaModFix/>
          </a:blip>
          <a:srcRect b="0" l="0" r="0" t="0"/>
          <a:stretch/>
        </p:blipFill>
        <p:spPr>
          <a:xfrm>
            <a:off x="4594549" y="1631300"/>
            <a:ext cx="3648750" cy="1106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g1b6709e4d29_5_60"/>
          <p:cNvSpPr txBox="1"/>
          <p:nvPr>
            <p:ph type="title"/>
          </p:nvPr>
        </p:nvSpPr>
        <p:spPr>
          <a:xfrm>
            <a:off x="1605950" y="2013425"/>
            <a:ext cx="63399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Are people satisfied with current available CGMs? </a:t>
            </a:r>
            <a:endParaRPr/>
          </a:p>
        </p:txBody>
      </p:sp>
      <p:grpSp>
        <p:nvGrpSpPr>
          <p:cNvPr id="1582" name="Google Shape;1582;g1b6709e4d29_5_60"/>
          <p:cNvGrpSpPr/>
          <p:nvPr/>
        </p:nvGrpSpPr>
        <p:grpSpPr>
          <a:xfrm>
            <a:off x="7932950" y="2412950"/>
            <a:ext cx="1003300" cy="2676625"/>
            <a:chOff x="4106525" y="1454125"/>
            <a:chExt cx="1003300" cy="2676625"/>
          </a:xfrm>
        </p:grpSpPr>
        <p:sp>
          <p:nvSpPr>
            <p:cNvPr id="1583" name="Google Shape;1583;g1b6709e4d29_5_60"/>
            <p:cNvSpPr/>
            <p:nvPr/>
          </p:nvSpPr>
          <p:spPr>
            <a:xfrm>
              <a:off x="4470225" y="1583075"/>
              <a:ext cx="257475" cy="360675"/>
            </a:xfrm>
            <a:custGeom>
              <a:rect b="b" l="l" r="r" t="t"/>
              <a:pathLst>
                <a:path extrusionOk="0" h="14427" w="10299">
                  <a:moveTo>
                    <a:pt x="700" y="1"/>
                  </a:moveTo>
                  <a:cubicBezTo>
                    <a:pt x="507" y="1"/>
                    <a:pt x="362" y="150"/>
                    <a:pt x="207" y="460"/>
                  </a:cubicBezTo>
                  <a:cubicBezTo>
                    <a:pt x="89" y="696"/>
                    <a:pt x="59" y="932"/>
                    <a:pt x="30" y="1168"/>
                  </a:cubicBezTo>
                  <a:cubicBezTo>
                    <a:pt x="0" y="1670"/>
                    <a:pt x="177" y="2968"/>
                    <a:pt x="177" y="3145"/>
                  </a:cubicBezTo>
                  <a:cubicBezTo>
                    <a:pt x="148" y="3794"/>
                    <a:pt x="148" y="4443"/>
                    <a:pt x="177" y="5093"/>
                  </a:cubicBezTo>
                  <a:cubicBezTo>
                    <a:pt x="207" y="6804"/>
                    <a:pt x="1003" y="8014"/>
                    <a:pt x="2508" y="8752"/>
                  </a:cubicBezTo>
                  <a:cubicBezTo>
                    <a:pt x="2626" y="8781"/>
                    <a:pt x="2803" y="8870"/>
                    <a:pt x="2980" y="8929"/>
                  </a:cubicBezTo>
                  <a:cubicBezTo>
                    <a:pt x="3010" y="8958"/>
                    <a:pt x="3039" y="8958"/>
                    <a:pt x="3069" y="8958"/>
                  </a:cubicBezTo>
                  <a:cubicBezTo>
                    <a:pt x="3423" y="9106"/>
                    <a:pt x="3807" y="9224"/>
                    <a:pt x="4013" y="9224"/>
                  </a:cubicBezTo>
                  <a:cubicBezTo>
                    <a:pt x="4146" y="9233"/>
                    <a:pt x="4278" y="9238"/>
                    <a:pt x="4408" y="9238"/>
                  </a:cubicBezTo>
                  <a:cubicBezTo>
                    <a:pt x="5520" y="9238"/>
                    <a:pt x="6519" y="8892"/>
                    <a:pt x="7259" y="8073"/>
                  </a:cubicBezTo>
                  <a:cubicBezTo>
                    <a:pt x="7264" y="8067"/>
                    <a:pt x="7268" y="8065"/>
                    <a:pt x="7270" y="8065"/>
                  </a:cubicBezTo>
                  <a:lnTo>
                    <a:pt x="7270" y="8065"/>
                  </a:lnTo>
                  <a:cubicBezTo>
                    <a:pt x="7278" y="8065"/>
                    <a:pt x="7254" y="8113"/>
                    <a:pt x="7229" y="8161"/>
                  </a:cubicBezTo>
                  <a:cubicBezTo>
                    <a:pt x="6573" y="9500"/>
                    <a:pt x="5567" y="10232"/>
                    <a:pt x="4169" y="10232"/>
                  </a:cubicBezTo>
                  <a:cubicBezTo>
                    <a:pt x="3995" y="10232"/>
                    <a:pt x="3815" y="10220"/>
                    <a:pt x="3630" y="10197"/>
                  </a:cubicBezTo>
                  <a:cubicBezTo>
                    <a:pt x="3600" y="10197"/>
                    <a:pt x="3571" y="10197"/>
                    <a:pt x="3512" y="10168"/>
                  </a:cubicBezTo>
                  <a:lnTo>
                    <a:pt x="3512" y="10168"/>
                  </a:lnTo>
                  <a:lnTo>
                    <a:pt x="3600" y="10906"/>
                  </a:lnTo>
                  <a:cubicBezTo>
                    <a:pt x="3630" y="11024"/>
                    <a:pt x="3630" y="11142"/>
                    <a:pt x="3600" y="11260"/>
                  </a:cubicBezTo>
                  <a:lnTo>
                    <a:pt x="2715" y="11437"/>
                  </a:lnTo>
                  <a:cubicBezTo>
                    <a:pt x="2626" y="11525"/>
                    <a:pt x="2007" y="12351"/>
                    <a:pt x="2331" y="13207"/>
                  </a:cubicBezTo>
                  <a:cubicBezTo>
                    <a:pt x="2508" y="13650"/>
                    <a:pt x="2862" y="13886"/>
                    <a:pt x="3098" y="14004"/>
                  </a:cubicBezTo>
                  <a:cubicBezTo>
                    <a:pt x="3533" y="14282"/>
                    <a:pt x="4069" y="14427"/>
                    <a:pt x="4618" y="14427"/>
                  </a:cubicBezTo>
                  <a:cubicBezTo>
                    <a:pt x="5001" y="14427"/>
                    <a:pt x="5390" y="14356"/>
                    <a:pt x="5754" y="14210"/>
                  </a:cubicBezTo>
                  <a:cubicBezTo>
                    <a:pt x="7731" y="13473"/>
                    <a:pt x="8144" y="10906"/>
                    <a:pt x="8144" y="10581"/>
                  </a:cubicBezTo>
                  <a:cubicBezTo>
                    <a:pt x="8174" y="10197"/>
                    <a:pt x="8174" y="9814"/>
                    <a:pt x="8203" y="9430"/>
                  </a:cubicBezTo>
                  <a:cubicBezTo>
                    <a:pt x="8233" y="8338"/>
                    <a:pt x="8233" y="7247"/>
                    <a:pt x="8292" y="6125"/>
                  </a:cubicBezTo>
                  <a:cubicBezTo>
                    <a:pt x="8292" y="5789"/>
                    <a:pt x="8425" y="5533"/>
                    <a:pt x="8817" y="5533"/>
                  </a:cubicBezTo>
                  <a:cubicBezTo>
                    <a:pt x="8838" y="5533"/>
                    <a:pt x="8859" y="5534"/>
                    <a:pt x="8882" y="5535"/>
                  </a:cubicBezTo>
                  <a:cubicBezTo>
                    <a:pt x="9236" y="5535"/>
                    <a:pt x="9531" y="5388"/>
                    <a:pt x="9767" y="5093"/>
                  </a:cubicBezTo>
                  <a:cubicBezTo>
                    <a:pt x="10298" y="4473"/>
                    <a:pt x="10210" y="3794"/>
                    <a:pt x="9472" y="3086"/>
                  </a:cubicBezTo>
                  <a:cubicBezTo>
                    <a:pt x="9273" y="2898"/>
                    <a:pt x="9016" y="2810"/>
                    <a:pt x="8748" y="2810"/>
                  </a:cubicBezTo>
                  <a:cubicBezTo>
                    <a:pt x="8300" y="2810"/>
                    <a:pt x="7820" y="3056"/>
                    <a:pt x="7525" y="3499"/>
                  </a:cubicBezTo>
                  <a:cubicBezTo>
                    <a:pt x="7436" y="3647"/>
                    <a:pt x="7436" y="3853"/>
                    <a:pt x="7229" y="3942"/>
                  </a:cubicBezTo>
                  <a:cubicBezTo>
                    <a:pt x="7170" y="3765"/>
                    <a:pt x="7170" y="3588"/>
                    <a:pt x="7170" y="3470"/>
                  </a:cubicBezTo>
                  <a:cubicBezTo>
                    <a:pt x="7259" y="2821"/>
                    <a:pt x="7141" y="2230"/>
                    <a:pt x="6728" y="1699"/>
                  </a:cubicBezTo>
                  <a:cubicBezTo>
                    <a:pt x="6580" y="1493"/>
                    <a:pt x="6492" y="1198"/>
                    <a:pt x="6462" y="932"/>
                  </a:cubicBezTo>
                  <a:cubicBezTo>
                    <a:pt x="6371" y="382"/>
                    <a:pt x="6154" y="134"/>
                    <a:pt x="5744" y="134"/>
                  </a:cubicBezTo>
                  <a:cubicBezTo>
                    <a:pt x="5626" y="134"/>
                    <a:pt x="5492" y="155"/>
                    <a:pt x="5341" y="194"/>
                  </a:cubicBezTo>
                  <a:cubicBezTo>
                    <a:pt x="4957" y="312"/>
                    <a:pt x="4574" y="489"/>
                    <a:pt x="4161" y="548"/>
                  </a:cubicBezTo>
                  <a:cubicBezTo>
                    <a:pt x="3688" y="643"/>
                    <a:pt x="3221" y="732"/>
                    <a:pt x="2766" y="732"/>
                  </a:cubicBezTo>
                  <a:cubicBezTo>
                    <a:pt x="2227" y="732"/>
                    <a:pt x="1706" y="608"/>
                    <a:pt x="1210" y="224"/>
                  </a:cubicBezTo>
                  <a:cubicBezTo>
                    <a:pt x="1001" y="77"/>
                    <a:pt x="838" y="1"/>
                    <a:pt x="700" y="1"/>
                  </a:cubicBezTo>
                  <a:close/>
                </a:path>
              </a:pathLst>
            </a:custGeom>
            <a:solidFill>
              <a:srgbClr val="924B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g1b6709e4d29_5_60"/>
            <p:cNvSpPr/>
            <p:nvPr/>
          </p:nvSpPr>
          <p:spPr>
            <a:xfrm>
              <a:off x="4444400" y="1454125"/>
              <a:ext cx="286975" cy="234875"/>
            </a:xfrm>
            <a:custGeom>
              <a:rect b="b" l="l" r="r" t="t"/>
              <a:pathLst>
                <a:path extrusionOk="0" h="9395" w="11479">
                  <a:moveTo>
                    <a:pt x="4247" y="0"/>
                  </a:moveTo>
                  <a:cubicBezTo>
                    <a:pt x="3889" y="0"/>
                    <a:pt x="3527" y="44"/>
                    <a:pt x="3158" y="130"/>
                  </a:cubicBezTo>
                  <a:cubicBezTo>
                    <a:pt x="1446" y="513"/>
                    <a:pt x="532" y="2048"/>
                    <a:pt x="1004" y="3729"/>
                  </a:cubicBezTo>
                  <a:cubicBezTo>
                    <a:pt x="1033" y="3936"/>
                    <a:pt x="1151" y="4113"/>
                    <a:pt x="974" y="4320"/>
                  </a:cubicBezTo>
                  <a:cubicBezTo>
                    <a:pt x="0" y="5500"/>
                    <a:pt x="177" y="6651"/>
                    <a:pt x="1063" y="7772"/>
                  </a:cubicBezTo>
                  <a:cubicBezTo>
                    <a:pt x="1328" y="7595"/>
                    <a:pt x="1181" y="7300"/>
                    <a:pt x="1181" y="7064"/>
                  </a:cubicBezTo>
                  <a:cubicBezTo>
                    <a:pt x="1210" y="6474"/>
                    <a:pt x="1151" y="5913"/>
                    <a:pt x="1505" y="5382"/>
                  </a:cubicBezTo>
                  <a:cubicBezTo>
                    <a:pt x="1593" y="5277"/>
                    <a:pt x="1659" y="5203"/>
                    <a:pt x="1742" y="5203"/>
                  </a:cubicBezTo>
                  <a:cubicBezTo>
                    <a:pt x="1799" y="5203"/>
                    <a:pt x="1864" y="5239"/>
                    <a:pt x="1948" y="5323"/>
                  </a:cubicBezTo>
                  <a:cubicBezTo>
                    <a:pt x="2469" y="5867"/>
                    <a:pt x="3112" y="6045"/>
                    <a:pt x="3797" y="6045"/>
                  </a:cubicBezTo>
                  <a:cubicBezTo>
                    <a:pt x="4004" y="6045"/>
                    <a:pt x="4214" y="6029"/>
                    <a:pt x="4427" y="6002"/>
                  </a:cubicBezTo>
                  <a:cubicBezTo>
                    <a:pt x="5105" y="5943"/>
                    <a:pt x="5754" y="5706"/>
                    <a:pt x="6404" y="5500"/>
                  </a:cubicBezTo>
                  <a:cubicBezTo>
                    <a:pt x="6565" y="5454"/>
                    <a:pt x="6698" y="5430"/>
                    <a:pt x="6809" y="5430"/>
                  </a:cubicBezTo>
                  <a:cubicBezTo>
                    <a:pt x="7123" y="5430"/>
                    <a:pt x="7253" y="5624"/>
                    <a:pt x="7318" y="6061"/>
                  </a:cubicBezTo>
                  <a:cubicBezTo>
                    <a:pt x="7377" y="6356"/>
                    <a:pt x="7436" y="6680"/>
                    <a:pt x="7613" y="6916"/>
                  </a:cubicBezTo>
                  <a:cubicBezTo>
                    <a:pt x="8085" y="7447"/>
                    <a:pt x="8085" y="8097"/>
                    <a:pt x="8056" y="8746"/>
                  </a:cubicBezTo>
                  <a:cubicBezTo>
                    <a:pt x="8056" y="8864"/>
                    <a:pt x="8056" y="9011"/>
                    <a:pt x="8056" y="9129"/>
                  </a:cubicBezTo>
                  <a:cubicBezTo>
                    <a:pt x="8056" y="9277"/>
                    <a:pt x="8056" y="9395"/>
                    <a:pt x="8262" y="9395"/>
                  </a:cubicBezTo>
                  <a:cubicBezTo>
                    <a:pt x="8410" y="9395"/>
                    <a:pt x="8469" y="9336"/>
                    <a:pt x="8528" y="9188"/>
                  </a:cubicBezTo>
                  <a:cubicBezTo>
                    <a:pt x="8845" y="8428"/>
                    <a:pt x="9192" y="8091"/>
                    <a:pt x="9743" y="8091"/>
                  </a:cubicBezTo>
                  <a:cubicBezTo>
                    <a:pt x="9961" y="8091"/>
                    <a:pt x="10212" y="8144"/>
                    <a:pt x="10505" y="8244"/>
                  </a:cubicBezTo>
                  <a:cubicBezTo>
                    <a:pt x="10741" y="7890"/>
                    <a:pt x="10859" y="7506"/>
                    <a:pt x="10977" y="7093"/>
                  </a:cubicBezTo>
                  <a:cubicBezTo>
                    <a:pt x="11479" y="5234"/>
                    <a:pt x="10830" y="3995"/>
                    <a:pt x="9000" y="3464"/>
                  </a:cubicBezTo>
                  <a:cubicBezTo>
                    <a:pt x="8115" y="3198"/>
                    <a:pt x="7554" y="2697"/>
                    <a:pt x="7259" y="1871"/>
                  </a:cubicBezTo>
                  <a:cubicBezTo>
                    <a:pt x="6935" y="985"/>
                    <a:pt x="6285" y="425"/>
                    <a:pt x="5400" y="159"/>
                  </a:cubicBezTo>
                  <a:cubicBezTo>
                    <a:pt x="5017" y="52"/>
                    <a:pt x="4634" y="0"/>
                    <a:pt x="4247" y="0"/>
                  </a:cubicBezTo>
                  <a:close/>
                </a:path>
              </a:pathLst>
            </a:custGeom>
            <a:solidFill>
              <a:srgbClr val="2721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g1b6709e4d29_5_60"/>
            <p:cNvSpPr/>
            <p:nvPr/>
          </p:nvSpPr>
          <p:spPr>
            <a:xfrm>
              <a:off x="4549875" y="1766450"/>
              <a:ext cx="114375" cy="76300"/>
            </a:xfrm>
            <a:custGeom>
              <a:rect b="b" l="l" r="r" t="t"/>
              <a:pathLst>
                <a:path extrusionOk="0" h="3052" w="4575">
                  <a:moveTo>
                    <a:pt x="4575" y="0"/>
                  </a:moveTo>
                  <a:lnTo>
                    <a:pt x="4575" y="0"/>
                  </a:lnTo>
                  <a:cubicBezTo>
                    <a:pt x="3581" y="1118"/>
                    <a:pt x="2400" y="1650"/>
                    <a:pt x="1066" y="1650"/>
                  </a:cubicBezTo>
                  <a:cubicBezTo>
                    <a:pt x="815" y="1650"/>
                    <a:pt x="558" y="1631"/>
                    <a:pt x="296" y="1594"/>
                  </a:cubicBezTo>
                  <a:cubicBezTo>
                    <a:pt x="217" y="1594"/>
                    <a:pt x="139" y="1580"/>
                    <a:pt x="77" y="1580"/>
                  </a:cubicBezTo>
                  <a:cubicBezTo>
                    <a:pt x="47" y="1580"/>
                    <a:pt x="21" y="1584"/>
                    <a:pt x="1" y="1594"/>
                  </a:cubicBezTo>
                  <a:cubicBezTo>
                    <a:pt x="1" y="1623"/>
                    <a:pt x="1" y="1653"/>
                    <a:pt x="1" y="1682"/>
                  </a:cubicBezTo>
                  <a:cubicBezTo>
                    <a:pt x="1" y="1682"/>
                    <a:pt x="1" y="1682"/>
                    <a:pt x="1" y="1712"/>
                  </a:cubicBezTo>
                  <a:cubicBezTo>
                    <a:pt x="119" y="1771"/>
                    <a:pt x="237" y="1918"/>
                    <a:pt x="237" y="2066"/>
                  </a:cubicBezTo>
                  <a:lnTo>
                    <a:pt x="355" y="3039"/>
                  </a:lnTo>
                  <a:lnTo>
                    <a:pt x="591" y="3039"/>
                  </a:lnTo>
                  <a:cubicBezTo>
                    <a:pt x="691" y="3047"/>
                    <a:pt x="790" y="3051"/>
                    <a:pt x="889" y="3051"/>
                  </a:cubicBezTo>
                  <a:cubicBezTo>
                    <a:pt x="2654" y="3051"/>
                    <a:pt x="4183" y="1817"/>
                    <a:pt x="4575" y="0"/>
                  </a:cubicBezTo>
                  <a:close/>
                </a:path>
              </a:pathLst>
            </a:custGeom>
            <a:solidFill>
              <a:srgbClr val="2920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g1b6709e4d29_5_60"/>
            <p:cNvSpPr/>
            <p:nvPr/>
          </p:nvSpPr>
          <p:spPr>
            <a:xfrm>
              <a:off x="4511525" y="1731675"/>
              <a:ext cx="67900" cy="24825"/>
            </a:xfrm>
            <a:custGeom>
              <a:rect b="b" l="l" r="r" t="t"/>
              <a:pathLst>
                <a:path extrusionOk="0" h="993" w="2716">
                  <a:moveTo>
                    <a:pt x="188" y="0"/>
                  </a:moveTo>
                  <a:cubicBezTo>
                    <a:pt x="134" y="0"/>
                    <a:pt x="87" y="26"/>
                    <a:pt x="60" y="122"/>
                  </a:cubicBezTo>
                  <a:cubicBezTo>
                    <a:pt x="1" y="240"/>
                    <a:pt x="89" y="358"/>
                    <a:pt x="178" y="476"/>
                  </a:cubicBezTo>
                  <a:cubicBezTo>
                    <a:pt x="410" y="824"/>
                    <a:pt x="799" y="992"/>
                    <a:pt x="1219" y="992"/>
                  </a:cubicBezTo>
                  <a:cubicBezTo>
                    <a:pt x="1759" y="992"/>
                    <a:pt x="2350" y="713"/>
                    <a:pt x="2715" y="181"/>
                  </a:cubicBezTo>
                  <a:cubicBezTo>
                    <a:pt x="1919" y="34"/>
                    <a:pt x="1151" y="63"/>
                    <a:pt x="384" y="34"/>
                  </a:cubicBezTo>
                  <a:cubicBezTo>
                    <a:pt x="321" y="34"/>
                    <a:pt x="25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g1b6709e4d29_5_60"/>
            <p:cNvSpPr/>
            <p:nvPr/>
          </p:nvSpPr>
          <p:spPr>
            <a:xfrm>
              <a:off x="4559475" y="1627750"/>
              <a:ext cx="52400" cy="17100"/>
            </a:xfrm>
            <a:custGeom>
              <a:rect b="b" l="l" r="r" t="t"/>
              <a:pathLst>
                <a:path extrusionOk="0" h="684" w="2096">
                  <a:moveTo>
                    <a:pt x="404" y="0"/>
                  </a:moveTo>
                  <a:cubicBezTo>
                    <a:pt x="220" y="0"/>
                    <a:pt x="26" y="21"/>
                    <a:pt x="1" y="296"/>
                  </a:cubicBezTo>
                  <a:cubicBezTo>
                    <a:pt x="1" y="620"/>
                    <a:pt x="237" y="650"/>
                    <a:pt x="473" y="650"/>
                  </a:cubicBezTo>
                  <a:cubicBezTo>
                    <a:pt x="827" y="679"/>
                    <a:pt x="1210" y="679"/>
                    <a:pt x="1564" y="679"/>
                  </a:cubicBezTo>
                  <a:cubicBezTo>
                    <a:pt x="1627" y="679"/>
                    <a:pt x="1692" y="684"/>
                    <a:pt x="1755" y="684"/>
                  </a:cubicBezTo>
                  <a:cubicBezTo>
                    <a:pt x="1925" y="684"/>
                    <a:pt x="2074" y="652"/>
                    <a:pt x="2096" y="414"/>
                  </a:cubicBezTo>
                  <a:cubicBezTo>
                    <a:pt x="2096" y="119"/>
                    <a:pt x="1860" y="60"/>
                    <a:pt x="1623" y="60"/>
                  </a:cubicBezTo>
                  <a:cubicBezTo>
                    <a:pt x="1240" y="60"/>
                    <a:pt x="886" y="1"/>
                    <a:pt x="502" y="1"/>
                  </a:cubicBezTo>
                  <a:cubicBezTo>
                    <a:pt x="470" y="1"/>
                    <a:pt x="437" y="0"/>
                    <a:pt x="404" y="0"/>
                  </a:cubicBezTo>
                  <a:close/>
                </a:path>
              </a:pathLst>
            </a:custGeom>
            <a:solidFill>
              <a:srgbClr val="2E21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g1b6709e4d29_5_60"/>
            <p:cNvSpPr/>
            <p:nvPr/>
          </p:nvSpPr>
          <p:spPr>
            <a:xfrm>
              <a:off x="4480550" y="1626275"/>
              <a:ext cx="39850" cy="17000"/>
            </a:xfrm>
            <a:custGeom>
              <a:rect b="b" l="l" r="r" t="t"/>
              <a:pathLst>
                <a:path extrusionOk="0" h="680" w="1594">
                  <a:moveTo>
                    <a:pt x="384" y="1"/>
                  </a:moveTo>
                  <a:cubicBezTo>
                    <a:pt x="207" y="1"/>
                    <a:pt x="59" y="119"/>
                    <a:pt x="30" y="296"/>
                  </a:cubicBezTo>
                  <a:cubicBezTo>
                    <a:pt x="0" y="532"/>
                    <a:pt x="177" y="650"/>
                    <a:pt x="384" y="650"/>
                  </a:cubicBezTo>
                  <a:cubicBezTo>
                    <a:pt x="649" y="679"/>
                    <a:pt x="945" y="679"/>
                    <a:pt x="1210" y="679"/>
                  </a:cubicBezTo>
                  <a:cubicBezTo>
                    <a:pt x="1387" y="679"/>
                    <a:pt x="1564" y="620"/>
                    <a:pt x="1564" y="414"/>
                  </a:cubicBezTo>
                  <a:cubicBezTo>
                    <a:pt x="1594" y="178"/>
                    <a:pt x="1417" y="60"/>
                    <a:pt x="1210" y="60"/>
                  </a:cubicBezTo>
                  <a:cubicBezTo>
                    <a:pt x="945" y="30"/>
                    <a:pt x="679" y="30"/>
                    <a:pt x="384" y="1"/>
                  </a:cubicBezTo>
                  <a:close/>
                </a:path>
              </a:pathLst>
            </a:custGeom>
            <a:solidFill>
              <a:srgbClr val="2E21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g1b6709e4d29_5_60"/>
            <p:cNvSpPr/>
            <p:nvPr/>
          </p:nvSpPr>
          <p:spPr>
            <a:xfrm>
              <a:off x="4523475" y="1686775"/>
              <a:ext cx="24950" cy="35625"/>
            </a:xfrm>
            <a:custGeom>
              <a:rect b="b" l="l" r="r" t="t"/>
              <a:pathLst>
                <a:path extrusionOk="0" h="1425" w="998">
                  <a:moveTo>
                    <a:pt x="201" y="0"/>
                  </a:moveTo>
                  <a:cubicBezTo>
                    <a:pt x="83" y="266"/>
                    <a:pt x="54" y="502"/>
                    <a:pt x="54" y="768"/>
                  </a:cubicBezTo>
                  <a:cubicBezTo>
                    <a:pt x="0" y="1169"/>
                    <a:pt x="262" y="1425"/>
                    <a:pt x="642" y="1425"/>
                  </a:cubicBezTo>
                  <a:cubicBezTo>
                    <a:pt x="681" y="1425"/>
                    <a:pt x="721" y="1422"/>
                    <a:pt x="762" y="1417"/>
                  </a:cubicBezTo>
                  <a:cubicBezTo>
                    <a:pt x="850" y="1387"/>
                    <a:pt x="998" y="1387"/>
                    <a:pt x="998" y="1240"/>
                  </a:cubicBezTo>
                  <a:cubicBezTo>
                    <a:pt x="998" y="1122"/>
                    <a:pt x="880" y="1092"/>
                    <a:pt x="791" y="1092"/>
                  </a:cubicBezTo>
                  <a:cubicBezTo>
                    <a:pt x="744" y="1098"/>
                    <a:pt x="702" y="1100"/>
                    <a:pt x="663" y="1100"/>
                  </a:cubicBezTo>
                  <a:cubicBezTo>
                    <a:pt x="285" y="1100"/>
                    <a:pt x="269" y="850"/>
                    <a:pt x="349" y="502"/>
                  </a:cubicBezTo>
                  <a:cubicBezTo>
                    <a:pt x="378" y="354"/>
                    <a:pt x="408" y="177"/>
                    <a:pt x="201" y="0"/>
                  </a:cubicBezTo>
                  <a:close/>
                </a:path>
              </a:pathLst>
            </a:custGeom>
            <a:solidFill>
              <a:srgbClr val="2E21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g1b6709e4d29_5_60"/>
            <p:cNvSpPr/>
            <p:nvPr/>
          </p:nvSpPr>
          <p:spPr>
            <a:xfrm>
              <a:off x="4575700" y="1667600"/>
              <a:ext cx="17000" cy="17725"/>
            </a:xfrm>
            <a:custGeom>
              <a:rect b="b" l="l" r="r" t="t"/>
              <a:pathLst>
                <a:path extrusionOk="0" h="709" w="680">
                  <a:moveTo>
                    <a:pt x="296" y="0"/>
                  </a:moveTo>
                  <a:cubicBezTo>
                    <a:pt x="89" y="30"/>
                    <a:pt x="1" y="148"/>
                    <a:pt x="1" y="325"/>
                  </a:cubicBezTo>
                  <a:cubicBezTo>
                    <a:pt x="1" y="561"/>
                    <a:pt x="119" y="708"/>
                    <a:pt x="325" y="708"/>
                  </a:cubicBezTo>
                  <a:cubicBezTo>
                    <a:pt x="532" y="679"/>
                    <a:pt x="650" y="531"/>
                    <a:pt x="679" y="325"/>
                  </a:cubicBezTo>
                  <a:cubicBezTo>
                    <a:pt x="620" y="118"/>
                    <a:pt x="502" y="0"/>
                    <a:pt x="296" y="0"/>
                  </a:cubicBezTo>
                  <a:close/>
                </a:path>
              </a:pathLst>
            </a:custGeom>
            <a:solidFill>
              <a:srgbClr val="2E21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g1b6709e4d29_5_60"/>
            <p:cNvSpPr/>
            <p:nvPr/>
          </p:nvSpPr>
          <p:spPr>
            <a:xfrm>
              <a:off x="4496775" y="1667475"/>
              <a:ext cx="17725" cy="16475"/>
            </a:xfrm>
            <a:custGeom>
              <a:rect b="b" l="l" r="r" t="t"/>
              <a:pathLst>
                <a:path extrusionOk="0" h="659" w="709">
                  <a:moveTo>
                    <a:pt x="386" y="1"/>
                  </a:moveTo>
                  <a:cubicBezTo>
                    <a:pt x="366" y="1"/>
                    <a:pt x="346" y="2"/>
                    <a:pt x="325" y="5"/>
                  </a:cubicBezTo>
                  <a:cubicBezTo>
                    <a:pt x="118" y="35"/>
                    <a:pt x="0" y="182"/>
                    <a:pt x="30" y="389"/>
                  </a:cubicBezTo>
                  <a:cubicBezTo>
                    <a:pt x="30" y="548"/>
                    <a:pt x="125" y="659"/>
                    <a:pt x="293" y="659"/>
                  </a:cubicBezTo>
                  <a:cubicBezTo>
                    <a:pt x="313" y="659"/>
                    <a:pt x="333" y="657"/>
                    <a:pt x="355" y="654"/>
                  </a:cubicBezTo>
                  <a:cubicBezTo>
                    <a:pt x="561" y="654"/>
                    <a:pt x="709" y="536"/>
                    <a:pt x="679" y="300"/>
                  </a:cubicBezTo>
                  <a:cubicBezTo>
                    <a:pt x="653" y="115"/>
                    <a:pt x="555" y="1"/>
                    <a:pt x="386" y="1"/>
                  </a:cubicBezTo>
                  <a:close/>
                </a:path>
              </a:pathLst>
            </a:custGeom>
            <a:solidFill>
              <a:srgbClr val="2E21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g1b6709e4d29_5_60"/>
            <p:cNvSpPr/>
            <p:nvPr/>
          </p:nvSpPr>
          <p:spPr>
            <a:xfrm>
              <a:off x="4452500" y="1506975"/>
              <a:ext cx="64775" cy="58925"/>
            </a:xfrm>
            <a:custGeom>
              <a:rect b="b" l="l" r="r" t="t"/>
              <a:pathLst>
                <a:path extrusionOk="0" h="2357" w="2591">
                  <a:moveTo>
                    <a:pt x="340" y="0"/>
                  </a:moveTo>
                  <a:cubicBezTo>
                    <a:pt x="302" y="0"/>
                    <a:pt x="260" y="17"/>
                    <a:pt x="237" y="52"/>
                  </a:cubicBezTo>
                  <a:cubicBezTo>
                    <a:pt x="30" y="583"/>
                    <a:pt x="1" y="1261"/>
                    <a:pt x="385" y="1704"/>
                  </a:cubicBezTo>
                  <a:cubicBezTo>
                    <a:pt x="473" y="1852"/>
                    <a:pt x="591" y="1940"/>
                    <a:pt x="739" y="1999"/>
                  </a:cubicBezTo>
                  <a:cubicBezTo>
                    <a:pt x="916" y="2088"/>
                    <a:pt x="1093" y="2029"/>
                    <a:pt x="1240" y="2088"/>
                  </a:cubicBezTo>
                  <a:cubicBezTo>
                    <a:pt x="1653" y="2147"/>
                    <a:pt x="2067" y="2265"/>
                    <a:pt x="2450" y="2353"/>
                  </a:cubicBezTo>
                  <a:cubicBezTo>
                    <a:pt x="2459" y="2355"/>
                    <a:pt x="2468" y="2356"/>
                    <a:pt x="2476" y="2356"/>
                  </a:cubicBezTo>
                  <a:cubicBezTo>
                    <a:pt x="2572" y="2356"/>
                    <a:pt x="2591" y="2206"/>
                    <a:pt x="2509" y="2206"/>
                  </a:cubicBezTo>
                  <a:cubicBezTo>
                    <a:pt x="2126" y="2117"/>
                    <a:pt x="1771" y="1999"/>
                    <a:pt x="1417" y="1940"/>
                  </a:cubicBezTo>
                  <a:cubicBezTo>
                    <a:pt x="1329" y="1911"/>
                    <a:pt x="1270" y="1881"/>
                    <a:pt x="1211" y="1881"/>
                  </a:cubicBezTo>
                  <a:lnTo>
                    <a:pt x="916" y="1881"/>
                  </a:lnTo>
                  <a:cubicBezTo>
                    <a:pt x="768" y="1852"/>
                    <a:pt x="621" y="1734"/>
                    <a:pt x="532" y="1645"/>
                  </a:cubicBezTo>
                  <a:cubicBezTo>
                    <a:pt x="178" y="1232"/>
                    <a:pt x="237" y="583"/>
                    <a:pt x="414" y="111"/>
                  </a:cubicBezTo>
                  <a:cubicBezTo>
                    <a:pt x="450" y="39"/>
                    <a:pt x="399" y="0"/>
                    <a:pt x="340" y="0"/>
                  </a:cubicBezTo>
                  <a:close/>
                </a:path>
              </a:pathLst>
            </a:custGeom>
            <a:solidFill>
              <a:srgbClr val="2721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g1b6709e4d29_5_60"/>
            <p:cNvSpPr/>
            <p:nvPr/>
          </p:nvSpPr>
          <p:spPr>
            <a:xfrm>
              <a:off x="4249650" y="2731325"/>
              <a:ext cx="684600" cy="1278425"/>
            </a:xfrm>
            <a:custGeom>
              <a:rect b="b" l="l" r="r" t="t"/>
              <a:pathLst>
                <a:path extrusionOk="0" h="51137" w="27384">
                  <a:moveTo>
                    <a:pt x="3305" y="1"/>
                  </a:moveTo>
                  <a:lnTo>
                    <a:pt x="0" y="51137"/>
                  </a:lnTo>
                  <a:lnTo>
                    <a:pt x="9679" y="51137"/>
                  </a:lnTo>
                  <a:lnTo>
                    <a:pt x="13515" y="17026"/>
                  </a:lnTo>
                  <a:lnTo>
                    <a:pt x="17705" y="51137"/>
                  </a:lnTo>
                  <a:lnTo>
                    <a:pt x="27383" y="51137"/>
                  </a:lnTo>
                  <a:lnTo>
                    <a:pt x="2463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g1b6709e4d29_5_60"/>
            <p:cNvSpPr/>
            <p:nvPr/>
          </p:nvSpPr>
          <p:spPr>
            <a:xfrm>
              <a:off x="4805875" y="2861900"/>
              <a:ext cx="93700" cy="1130150"/>
            </a:xfrm>
            <a:custGeom>
              <a:rect b="b" l="l" r="r" t="t"/>
              <a:pathLst>
                <a:path extrusionOk="0" fill="none" h="45206" w="3748">
                  <a:moveTo>
                    <a:pt x="0" y="1"/>
                  </a:moveTo>
                  <a:lnTo>
                    <a:pt x="3747" y="45206"/>
                  </a:lnTo>
                </a:path>
              </a:pathLst>
            </a:custGeom>
            <a:noFill/>
            <a:ln cap="flat" cmpd="sng" w="9525">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g1b6709e4d29_5_60"/>
            <p:cNvSpPr/>
            <p:nvPr/>
          </p:nvSpPr>
          <p:spPr>
            <a:xfrm>
              <a:off x="4106525" y="4009725"/>
              <a:ext cx="387325" cy="121025"/>
            </a:xfrm>
            <a:custGeom>
              <a:rect b="b" l="l" r="r" t="t"/>
              <a:pathLst>
                <a:path extrusionOk="0" h="4841" w="15493">
                  <a:moveTo>
                    <a:pt x="5725" y="1"/>
                  </a:moveTo>
                  <a:lnTo>
                    <a:pt x="709" y="3247"/>
                  </a:lnTo>
                  <a:cubicBezTo>
                    <a:pt x="1" y="3719"/>
                    <a:pt x="326" y="4840"/>
                    <a:pt x="1181" y="4840"/>
                  </a:cubicBezTo>
                  <a:lnTo>
                    <a:pt x="14637" y="4840"/>
                  </a:lnTo>
                  <a:cubicBezTo>
                    <a:pt x="15109" y="4840"/>
                    <a:pt x="15492" y="4427"/>
                    <a:pt x="15492" y="3955"/>
                  </a:cubicBezTo>
                  <a:lnTo>
                    <a:pt x="15404" y="1"/>
                  </a:lnTo>
                  <a:close/>
                </a:path>
              </a:pathLst>
            </a:custGeom>
            <a:solidFill>
              <a:srgbClr val="2721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g1b6709e4d29_5_60"/>
            <p:cNvSpPr/>
            <p:nvPr/>
          </p:nvSpPr>
          <p:spPr>
            <a:xfrm>
              <a:off x="4689300" y="4009725"/>
              <a:ext cx="387325" cy="121025"/>
            </a:xfrm>
            <a:custGeom>
              <a:rect b="b" l="l" r="r" t="t"/>
              <a:pathLst>
                <a:path extrusionOk="0" h="4841" w="15493">
                  <a:moveTo>
                    <a:pt x="119" y="1"/>
                  </a:moveTo>
                  <a:lnTo>
                    <a:pt x="30" y="3955"/>
                  </a:lnTo>
                  <a:cubicBezTo>
                    <a:pt x="1" y="4427"/>
                    <a:pt x="384" y="4840"/>
                    <a:pt x="886" y="4840"/>
                  </a:cubicBezTo>
                  <a:lnTo>
                    <a:pt x="14312" y="4840"/>
                  </a:lnTo>
                  <a:cubicBezTo>
                    <a:pt x="15168" y="4840"/>
                    <a:pt x="15492" y="3719"/>
                    <a:pt x="14784" y="3247"/>
                  </a:cubicBezTo>
                  <a:lnTo>
                    <a:pt x="9797" y="1"/>
                  </a:lnTo>
                  <a:close/>
                </a:path>
              </a:pathLst>
            </a:custGeom>
            <a:solidFill>
              <a:srgbClr val="2721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g1b6709e4d29_5_60"/>
            <p:cNvSpPr/>
            <p:nvPr/>
          </p:nvSpPr>
          <p:spPr>
            <a:xfrm>
              <a:off x="4489400" y="3097225"/>
              <a:ext cx="141650" cy="447800"/>
            </a:xfrm>
            <a:custGeom>
              <a:rect b="b" l="l" r="r" t="t"/>
              <a:pathLst>
                <a:path extrusionOk="0" fill="none" h="17912" w="5666">
                  <a:moveTo>
                    <a:pt x="5666" y="17911"/>
                  </a:moveTo>
                  <a:lnTo>
                    <a:pt x="3394" y="473"/>
                  </a:lnTo>
                  <a:lnTo>
                    <a:pt x="0" y="0"/>
                  </a:lnTo>
                </a:path>
              </a:pathLst>
            </a:custGeom>
            <a:noFill/>
            <a:ln cap="flat" cmpd="sng" w="9525">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g1b6709e4d29_5_60"/>
            <p:cNvSpPr/>
            <p:nvPr/>
          </p:nvSpPr>
          <p:spPr>
            <a:xfrm>
              <a:off x="4434800" y="3105325"/>
              <a:ext cx="112150" cy="874200"/>
            </a:xfrm>
            <a:custGeom>
              <a:rect b="b" l="l" r="r" t="t"/>
              <a:pathLst>
                <a:path extrusionOk="0" fill="none" h="34968" w="4486">
                  <a:moveTo>
                    <a:pt x="4486" y="1"/>
                  </a:moveTo>
                  <a:lnTo>
                    <a:pt x="1" y="34967"/>
                  </a:lnTo>
                </a:path>
              </a:pathLst>
            </a:custGeom>
            <a:noFill/>
            <a:ln cap="flat" cmpd="sng" w="9525">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g1b6709e4d29_5_60"/>
            <p:cNvSpPr/>
            <p:nvPr/>
          </p:nvSpPr>
          <p:spPr>
            <a:xfrm>
              <a:off x="4503400" y="2878875"/>
              <a:ext cx="39875" cy="164525"/>
            </a:xfrm>
            <a:custGeom>
              <a:rect b="b" l="l" r="r" t="t"/>
              <a:pathLst>
                <a:path extrusionOk="0" h="6581" w="1595">
                  <a:moveTo>
                    <a:pt x="90" y="0"/>
                  </a:moveTo>
                  <a:cubicBezTo>
                    <a:pt x="31" y="0"/>
                    <a:pt x="1" y="59"/>
                    <a:pt x="1" y="118"/>
                  </a:cubicBezTo>
                  <a:lnTo>
                    <a:pt x="90" y="5194"/>
                  </a:lnTo>
                  <a:cubicBezTo>
                    <a:pt x="90" y="5961"/>
                    <a:pt x="709" y="6580"/>
                    <a:pt x="1476" y="6580"/>
                  </a:cubicBezTo>
                  <a:cubicBezTo>
                    <a:pt x="1535" y="6580"/>
                    <a:pt x="1594" y="6521"/>
                    <a:pt x="1594" y="6462"/>
                  </a:cubicBezTo>
                  <a:cubicBezTo>
                    <a:pt x="1594" y="6403"/>
                    <a:pt x="1535" y="6344"/>
                    <a:pt x="1476" y="6344"/>
                  </a:cubicBezTo>
                  <a:cubicBezTo>
                    <a:pt x="827" y="6344"/>
                    <a:pt x="326" y="5813"/>
                    <a:pt x="326" y="5194"/>
                  </a:cubicBezTo>
                  <a:lnTo>
                    <a:pt x="208" y="118"/>
                  </a:lnTo>
                  <a:cubicBezTo>
                    <a:pt x="208" y="59"/>
                    <a:pt x="178" y="0"/>
                    <a:pt x="90" y="0"/>
                  </a:cubicBezTo>
                  <a:close/>
                </a:path>
              </a:pathLst>
            </a:custGeom>
            <a:solidFill>
              <a:srgbClr val="2721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g1b6709e4d29_5_60"/>
            <p:cNvSpPr/>
            <p:nvPr/>
          </p:nvSpPr>
          <p:spPr>
            <a:xfrm>
              <a:off x="4552100" y="2645750"/>
              <a:ext cx="17725" cy="441900"/>
            </a:xfrm>
            <a:custGeom>
              <a:rect b="b" l="l" r="r" t="t"/>
              <a:pathLst>
                <a:path extrusionOk="0" h="17676" w="709">
                  <a:moveTo>
                    <a:pt x="119" y="1"/>
                  </a:moveTo>
                  <a:cubicBezTo>
                    <a:pt x="60" y="1"/>
                    <a:pt x="0" y="60"/>
                    <a:pt x="0" y="119"/>
                  </a:cubicBezTo>
                  <a:lnTo>
                    <a:pt x="473" y="17558"/>
                  </a:lnTo>
                  <a:cubicBezTo>
                    <a:pt x="473" y="17617"/>
                    <a:pt x="532" y="17676"/>
                    <a:pt x="591" y="17676"/>
                  </a:cubicBezTo>
                  <a:cubicBezTo>
                    <a:pt x="650" y="17646"/>
                    <a:pt x="709" y="17617"/>
                    <a:pt x="709" y="17558"/>
                  </a:cubicBezTo>
                  <a:lnTo>
                    <a:pt x="237" y="119"/>
                  </a:lnTo>
                  <a:cubicBezTo>
                    <a:pt x="237" y="60"/>
                    <a:pt x="178" y="1"/>
                    <a:pt x="119" y="1"/>
                  </a:cubicBezTo>
                  <a:close/>
                </a:path>
              </a:pathLst>
            </a:custGeom>
            <a:solidFill>
              <a:srgbClr val="2721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g1b6709e4d29_5_60"/>
            <p:cNvSpPr/>
            <p:nvPr/>
          </p:nvSpPr>
          <p:spPr>
            <a:xfrm>
              <a:off x="4257025" y="2631850"/>
              <a:ext cx="149025" cy="346700"/>
            </a:xfrm>
            <a:custGeom>
              <a:rect b="b" l="l" r="r" t="t"/>
              <a:pathLst>
                <a:path extrusionOk="0" h="13868" w="5961">
                  <a:moveTo>
                    <a:pt x="3319" y="1"/>
                  </a:moveTo>
                  <a:cubicBezTo>
                    <a:pt x="2272" y="1"/>
                    <a:pt x="1327" y="1049"/>
                    <a:pt x="1004" y="2180"/>
                  </a:cubicBezTo>
                  <a:cubicBezTo>
                    <a:pt x="768" y="2947"/>
                    <a:pt x="561" y="3744"/>
                    <a:pt x="384" y="4540"/>
                  </a:cubicBezTo>
                  <a:cubicBezTo>
                    <a:pt x="237" y="5278"/>
                    <a:pt x="119" y="6016"/>
                    <a:pt x="89" y="6783"/>
                  </a:cubicBezTo>
                  <a:cubicBezTo>
                    <a:pt x="1" y="7904"/>
                    <a:pt x="60" y="9026"/>
                    <a:pt x="296" y="10117"/>
                  </a:cubicBezTo>
                  <a:cubicBezTo>
                    <a:pt x="591" y="11298"/>
                    <a:pt x="1063" y="12389"/>
                    <a:pt x="1564" y="13481"/>
                  </a:cubicBezTo>
                  <a:cubicBezTo>
                    <a:pt x="1653" y="13658"/>
                    <a:pt x="1741" y="13835"/>
                    <a:pt x="1918" y="13865"/>
                  </a:cubicBezTo>
                  <a:cubicBezTo>
                    <a:pt x="1934" y="13867"/>
                    <a:pt x="1949" y="13868"/>
                    <a:pt x="1964" y="13868"/>
                  </a:cubicBezTo>
                  <a:cubicBezTo>
                    <a:pt x="2151" y="13868"/>
                    <a:pt x="2311" y="13704"/>
                    <a:pt x="2420" y="13540"/>
                  </a:cubicBezTo>
                  <a:cubicBezTo>
                    <a:pt x="3453" y="12035"/>
                    <a:pt x="4309" y="10353"/>
                    <a:pt x="4958" y="8612"/>
                  </a:cubicBezTo>
                  <a:cubicBezTo>
                    <a:pt x="5105" y="8170"/>
                    <a:pt x="5223" y="7757"/>
                    <a:pt x="5371" y="7314"/>
                  </a:cubicBezTo>
                  <a:cubicBezTo>
                    <a:pt x="5430" y="7108"/>
                    <a:pt x="5459" y="6901"/>
                    <a:pt x="5518" y="6694"/>
                  </a:cubicBezTo>
                  <a:cubicBezTo>
                    <a:pt x="5784" y="5691"/>
                    <a:pt x="5961" y="4658"/>
                    <a:pt x="5902" y="3626"/>
                  </a:cubicBezTo>
                  <a:cubicBezTo>
                    <a:pt x="5813" y="2593"/>
                    <a:pt x="5489" y="1531"/>
                    <a:pt x="4781" y="763"/>
                  </a:cubicBezTo>
                  <a:cubicBezTo>
                    <a:pt x="4306" y="223"/>
                    <a:pt x="3802" y="1"/>
                    <a:pt x="3319" y="1"/>
                  </a:cubicBezTo>
                  <a:close/>
                </a:path>
              </a:pathLst>
            </a:custGeom>
            <a:solidFill>
              <a:srgbClr val="924B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g1b6709e4d29_5_60"/>
            <p:cNvSpPr/>
            <p:nvPr/>
          </p:nvSpPr>
          <p:spPr>
            <a:xfrm>
              <a:off x="4244475" y="1958750"/>
              <a:ext cx="305425" cy="814575"/>
            </a:xfrm>
            <a:custGeom>
              <a:rect b="b" l="l" r="r" t="t"/>
              <a:pathLst>
                <a:path extrusionOk="0" h="32583" w="12217">
                  <a:moveTo>
                    <a:pt x="6918" y="1"/>
                  </a:moveTo>
                  <a:cubicBezTo>
                    <a:pt x="6085" y="1"/>
                    <a:pt x="5228" y="395"/>
                    <a:pt x="4693" y="1042"/>
                  </a:cubicBezTo>
                  <a:cubicBezTo>
                    <a:pt x="4043" y="1839"/>
                    <a:pt x="3866" y="2960"/>
                    <a:pt x="3748" y="3964"/>
                  </a:cubicBezTo>
                  <a:cubicBezTo>
                    <a:pt x="3306" y="8213"/>
                    <a:pt x="2834" y="12462"/>
                    <a:pt x="2302" y="16711"/>
                  </a:cubicBezTo>
                  <a:cubicBezTo>
                    <a:pt x="1742" y="21314"/>
                    <a:pt x="1063" y="25888"/>
                    <a:pt x="237" y="30432"/>
                  </a:cubicBezTo>
                  <a:cubicBezTo>
                    <a:pt x="148" y="30845"/>
                    <a:pt x="60" y="31258"/>
                    <a:pt x="1" y="31671"/>
                  </a:cubicBezTo>
                  <a:cubicBezTo>
                    <a:pt x="1270" y="31937"/>
                    <a:pt x="2509" y="32202"/>
                    <a:pt x="3778" y="32497"/>
                  </a:cubicBezTo>
                  <a:cubicBezTo>
                    <a:pt x="3837" y="32497"/>
                    <a:pt x="3896" y="32497"/>
                    <a:pt x="3925" y="32527"/>
                  </a:cubicBezTo>
                  <a:cubicBezTo>
                    <a:pt x="4071" y="32559"/>
                    <a:pt x="4217" y="32583"/>
                    <a:pt x="4358" y="32583"/>
                  </a:cubicBezTo>
                  <a:cubicBezTo>
                    <a:pt x="4473" y="32583"/>
                    <a:pt x="4586" y="32567"/>
                    <a:pt x="4693" y="32527"/>
                  </a:cubicBezTo>
                  <a:cubicBezTo>
                    <a:pt x="4899" y="32409"/>
                    <a:pt x="5017" y="32202"/>
                    <a:pt x="5165" y="31996"/>
                  </a:cubicBezTo>
                  <a:cubicBezTo>
                    <a:pt x="7024" y="28927"/>
                    <a:pt x="8765" y="25769"/>
                    <a:pt x="10328" y="22494"/>
                  </a:cubicBezTo>
                  <a:cubicBezTo>
                    <a:pt x="10801" y="21550"/>
                    <a:pt x="11243" y="20606"/>
                    <a:pt x="11656" y="19661"/>
                  </a:cubicBezTo>
                  <a:cubicBezTo>
                    <a:pt x="12217" y="18452"/>
                    <a:pt x="11745" y="16947"/>
                    <a:pt x="11627" y="15619"/>
                  </a:cubicBezTo>
                  <a:cubicBezTo>
                    <a:pt x="11863" y="12757"/>
                    <a:pt x="11745" y="9747"/>
                    <a:pt x="11184" y="6973"/>
                  </a:cubicBezTo>
                  <a:cubicBezTo>
                    <a:pt x="11125" y="6619"/>
                    <a:pt x="11037" y="6295"/>
                    <a:pt x="10978" y="5941"/>
                  </a:cubicBezTo>
                  <a:cubicBezTo>
                    <a:pt x="10860" y="5468"/>
                    <a:pt x="10712" y="4908"/>
                    <a:pt x="10535" y="4318"/>
                  </a:cubicBezTo>
                  <a:cubicBezTo>
                    <a:pt x="10033" y="2606"/>
                    <a:pt x="9237" y="688"/>
                    <a:pt x="7702" y="128"/>
                  </a:cubicBezTo>
                  <a:cubicBezTo>
                    <a:pt x="7451" y="41"/>
                    <a:pt x="7186" y="1"/>
                    <a:pt x="69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g1b6709e4d29_5_60"/>
            <p:cNvSpPr/>
            <p:nvPr/>
          </p:nvSpPr>
          <p:spPr>
            <a:xfrm>
              <a:off x="4302025" y="1959075"/>
              <a:ext cx="222075" cy="814250"/>
            </a:xfrm>
            <a:custGeom>
              <a:rect b="b" l="l" r="r" t="t"/>
              <a:pathLst>
                <a:path extrusionOk="0" h="32570" w="8883">
                  <a:moveTo>
                    <a:pt x="4577" y="0"/>
                  </a:moveTo>
                  <a:cubicBezTo>
                    <a:pt x="3756" y="0"/>
                    <a:pt x="2918" y="392"/>
                    <a:pt x="2391" y="1029"/>
                  </a:cubicBezTo>
                  <a:cubicBezTo>
                    <a:pt x="1741" y="1826"/>
                    <a:pt x="1564" y="2947"/>
                    <a:pt x="1446" y="3951"/>
                  </a:cubicBezTo>
                  <a:cubicBezTo>
                    <a:pt x="1004" y="8200"/>
                    <a:pt x="532" y="12449"/>
                    <a:pt x="0" y="16698"/>
                  </a:cubicBezTo>
                  <a:cubicBezTo>
                    <a:pt x="325" y="19442"/>
                    <a:pt x="591" y="22157"/>
                    <a:pt x="856" y="24901"/>
                  </a:cubicBezTo>
                  <a:cubicBezTo>
                    <a:pt x="1092" y="27409"/>
                    <a:pt x="1299" y="29947"/>
                    <a:pt x="1476" y="32484"/>
                  </a:cubicBezTo>
                  <a:cubicBezTo>
                    <a:pt x="1535" y="32484"/>
                    <a:pt x="1594" y="32484"/>
                    <a:pt x="1623" y="32514"/>
                  </a:cubicBezTo>
                  <a:cubicBezTo>
                    <a:pt x="1769" y="32546"/>
                    <a:pt x="1915" y="32570"/>
                    <a:pt x="2056" y="32570"/>
                  </a:cubicBezTo>
                  <a:cubicBezTo>
                    <a:pt x="2171" y="32570"/>
                    <a:pt x="2284" y="32554"/>
                    <a:pt x="2391" y="32514"/>
                  </a:cubicBezTo>
                  <a:cubicBezTo>
                    <a:pt x="2597" y="32396"/>
                    <a:pt x="2715" y="32189"/>
                    <a:pt x="2863" y="31983"/>
                  </a:cubicBezTo>
                  <a:cubicBezTo>
                    <a:pt x="4722" y="28914"/>
                    <a:pt x="6463" y="25756"/>
                    <a:pt x="8026" y="22481"/>
                  </a:cubicBezTo>
                  <a:cubicBezTo>
                    <a:pt x="8233" y="19029"/>
                    <a:pt x="8440" y="15547"/>
                    <a:pt x="8676" y="12065"/>
                  </a:cubicBezTo>
                  <a:cubicBezTo>
                    <a:pt x="8764" y="10383"/>
                    <a:pt x="8882" y="8672"/>
                    <a:pt x="8882" y="6960"/>
                  </a:cubicBezTo>
                  <a:cubicBezTo>
                    <a:pt x="8823" y="6606"/>
                    <a:pt x="8735" y="6282"/>
                    <a:pt x="8676" y="5928"/>
                  </a:cubicBezTo>
                  <a:cubicBezTo>
                    <a:pt x="8558" y="5455"/>
                    <a:pt x="8410" y="4895"/>
                    <a:pt x="8233" y="4305"/>
                  </a:cubicBezTo>
                  <a:cubicBezTo>
                    <a:pt x="7731" y="2593"/>
                    <a:pt x="6935" y="705"/>
                    <a:pt x="5400" y="144"/>
                  </a:cubicBezTo>
                  <a:cubicBezTo>
                    <a:pt x="5137" y="46"/>
                    <a:pt x="4858" y="0"/>
                    <a:pt x="45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g1b6709e4d29_5_60"/>
            <p:cNvSpPr/>
            <p:nvPr/>
          </p:nvSpPr>
          <p:spPr>
            <a:xfrm>
              <a:off x="4347025" y="1833525"/>
              <a:ext cx="562150" cy="950375"/>
            </a:xfrm>
            <a:custGeom>
              <a:rect b="b" l="l" r="r" t="t"/>
              <a:pathLst>
                <a:path extrusionOk="0" h="38015" w="22486">
                  <a:moveTo>
                    <a:pt x="14332" y="1"/>
                  </a:moveTo>
                  <a:cubicBezTo>
                    <a:pt x="14198" y="1"/>
                    <a:pt x="14075" y="68"/>
                    <a:pt x="13898" y="209"/>
                  </a:cubicBezTo>
                  <a:cubicBezTo>
                    <a:pt x="13190" y="711"/>
                    <a:pt x="12482" y="1212"/>
                    <a:pt x="11744" y="1625"/>
                  </a:cubicBezTo>
                  <a:cubicBezTo>
                    <a:pt x="11420" y="1832"/>
                    <a:pt x="11095" y="2009"/>
                    <a:pt x="10741" y="2097"/>
                  </a:cubicBezTo>
                  <a:cubicBezTo>
                    <a:pt x="10328" y="2186"/>
                    <a:pt x="9915" y="2186"/>
                    <a:pt x="9502" y="2186"/>
                  </a:cubicBezTo>
                  <a:cubicBezTo>
                    <a:pt x="9236" y="2186"/>
                    <a:pt x="8941" y="2156"/>
                    <a:pt x="8646" y="2127"/>
                  </a:cubicBezTo>
                  <a:cubicBezTo>
                    <a:pt x="8203" y="2009"/>
                    <a:pt x="7790" y="1802"/>
                    <a:pt x="7348" y="1684"/>
                  </a:cubicBezTo>
                  <a:cubicBezTo>
                    <a:pt x="7182" y="1638"/>
                    <a:pt x="7016" y="1615"/>
                    <a:pt x="6853" y="1615"/>
                  </a:cubicBezTo>
                  <a:cubicBezTo>
                    <a:pt x="6493" y="1615"/>
                    <a:pt x="6147" y="1727"/>
                    <a:pt x="5843" y="1950"/>
                  </a:cubicBezTo>
                  <a:cubicBezTo>
                    <a:pt x="4781" y="2747"/>
                    <a:pt x="3689" y="3514"/>
                    <a:pt x="2656" y="4340"/>
                  </a:cubicBezTo>
                  <a:cubicBezTo>
                    <a:pt x="1063" y="5668"/>
                    <a:pt x="0" y="7084"/>
                    <a:pt x="30" y="9209"/>
                  </a:cubicBezTo>
                  <a:cubicBezTo>
                    <a:pt x="30" y="9533"/>
                    <a:pt x="30" y="9828"/>
                    <a:pt x="59" y="10153"/>
                  </a:cubicBezTo>
                  <a:cubicBezTo>
                    <a:pt x="236" y="14461"/>
                    <a:pt x="1092" y="18739"/>
                    <a:pt x="1151" y="23048"/>
                  </a:cubicBezTo>
                  <a:cubicBezTo>
                    <a:pt x="1181" y="25054"/>
                    <a:pt x="1122" y="27090"/>
                    <a:pt x="886" y="29067"/>
                  </a:cubicBezTo>
                  <a:cubicBezTo>
                    <a:pt x="679" y="30719"/>
                    <a:pt x="148" y="32342"/>
                    <a:pt x="266" y="33995"/>
                  </a:cubicBezTo>
                  <a:cubicBezTo>
                    <a:pt x="295" y="34732"/>
                    <a:pt x="443" y="35588"/>
                    <a:pt x="1063" y="36060"/>
                  </a:cubicBezTo>
                  <a:cubicBezTo>
                    <a:pt x="1417" y="36326"/>
                    <a:pt x="1800" y="36267"/>
                    <a:pt x="2154" y="36414"/>
                  </a:cubicBezTo>
                  <a:cubicBezTo>
                    <a:pt x="2745" y="36680"/>
                    <a:pt x="3069" y="37329"/>
                    <a:pt x="3600" y="37654"/>
                  </a:cubicBezTo>
                  <a:cubicBezTo>
                    <a:pt x="4079" y="37933"/>
                    <a:pt x="4623" y="38014"/>
                    <a:pt x="5182" y="38014"/>
                  </a:cubicBezTo>
                  <a:cubicBezTo>
                    <a:pt x="5864" y="38014"/>
                    <a:pt x="6568" y="37893"/>
                    <a:pt x="7200" y="37860"/>
                  </a:cubicBezTo>
                  <a:cubicBezTo>
                    <a:pt x="7790" y="37801"/>
                    <a:pt x="8410" y="37772"/>
                    <a:pt x="9000" y="37742"/>
                  </a:cubicBezTo>
                  <a:cubicBezTo>
                    <a:pt x="10121" y="37654"/>
                    <a:pt x="11243" y="37595"/>
                    <a:pt x="12394" y="37565"/>
                  </a:cubicBezTo>
                  <a:cubicBezTo>
                    <a:pt x="13692" y="37536"/>
                    <a:pt x="15049" y="37536"/>
                    <a:pt x="16289" y="36946"/>
                  </a:cubicBezTo>
                  <a:cubicBezTo>
                    <a:pt x="16997" y="36621"/>
                    <a:pt x="17587" y="36060"/>
                    <a:pt x="18325" y="35736"/>
                  </a:cubicBezTo>
                  <a:cubicBezTo>
                    <a:pt x="19033" y="35411"/>
                    <a:pt x="19888" y="35441"/>
                    <a:pt x="20508" y="34910"/>
                  </a:cubicBezTo>
                  <a:cubicBezTo>
                    <a:pt x="21600" y="33936"/>
                    <a:pt x="21157" y="31723"/>
                    <a:pt x="21128" y="30424"/>
                  </a:cubicBezTo>
                  <a:cubicBezTo>
                    <a:pt x="21098" y="27592"/>
                    <a:pt x="20921" y="24788"/>
                    <a:pt x="21039" y="21956"/>
                  </a:cubicBezTo>
                  <a:cubicBezTo>
                    <a:pt x="21187" y="18503"/>
                    <a:pt x="21541" y="15081"/>
                    <a:pt x="21865" y="11658"/>
                  </a:cubicBezTo>
                  <a:cubicBezTo>
                    <a:pt x="21954" y="10477"/>
                    <a:pt x="22072" y="9297"/>
                    <a:pt x="22161" y="8117"/>
                  </a:cubicBezTo>
                  <a:cubicBezTo>
                    <a:pt x="22249" y="6907"/>
                    <a:pt x="22485" y="5756"/>
                    <a:pt x="22308" y="4546"/>
                  </a:cubicBezTo>
                  <a:cubicBezTo>
                    <a:pt x="22131" y="3425"/>
                    <a:pt x="20921" y="3042"/>
                    <a:pt x="20006" y="2599"/>
                  </a:cubicBezTo>
                  <a:cubicBezTo>
                    <a:pt x="19092" y="2186"/>
                    <a:pt x="18147" y="1773"/>
                    <a:pt x="17203" y="1389"/>
                  </a:cubicBezTo>
                  <a:cubicBezTo>
                    <a:pt x="16731" y="1183"/>
                    <a:pt x="16259" y="1035"/>
                    <a:pt x="15816" y="829"/>
                  </a:cubicBezTo>
                  <a:cubicBezTo>
                    <a:pt x="15433" y="622"/>
                    <a:pt x="15108" y="356"/>
                    <a:pt x="14754" y="150"/>
                  </a:cubicBezTo>
                  <a:cubicBezTo>
                    <a:pt x="14725" y="120"/>
                    <a:pt x="14666" y="91"/>
                    <a:pt x="14636" y="91"/>
                  </a:cubicBezTo>
                  <a:cubicBezTo>
                    <a:pt x="14517" y="31"/>
                    <a:pt x="14422" y="1"/>
                    <a:pt x="143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g1b6709e4d29_5_60"/>
            <p:cNvSpPr/>
            <p:nvPr/>
          </p:nvSpPr>
          <p:spPr>
            <a:xfrm>
              <a:off x="4518900" y="1885400"/>
              <a:ext cx="95925" cy="626875"/>
            </a:xfrm>
            <a:custGeom>
              <a:rect b="b" l="l" r="r" t="t"/>
              <a:pathLst>
                <a:path extrusionOk="0" h="25075" w="3837">
                  <a:moveTo>
                    <a:pt x="2343" y="0"/>
                  </a:moveTo>
                  <a:cubicBezTo>
                    <a:pt x="2273" y="0"/>
                    <a:pt x="2199" y="8"/>
                    <a:pt x="2125" y="22"/>
                  </a:cubicBezTo>
                  <a:cubicBezTo>
                    <a:pt x="1830" y="52"/>
                    <a:pt x="1506" y="81"/>
                    <a:pt x="1328" y="317"/>
                  </a:cubicBezTo>
                  <a:cubicBezTo>
                    <a:pt x="1240" y="406"/>
                    <a:pt x="1181" y="524"/>
                    <a:pt x="1151" y="642"/>
                  </a:cubicBezTo>
                  <a:cubicBezTo>
                    <a:pt x="945" y="1114"/>
                    <a:pt x="738" y="1586"/>
                    <a:pt x="532" y="2088"/>
                  </a:cubicBezTo>
                  <a:cubicBezTo>
                    <a:pt x="709" y="2353"/>
                    <a:pt x="886" y="2589"/>
                    <a:pt x="1092" y="2855"/>
                  </a:cubicBezTo>
                  <a:cubicBezTo>
                    <a:pt x="1210" y="3062"/>
                    <a:pt x="1447" y="3298"/>
                    <a:pt x="1447" y="3534"/>
                  </a:cubicBezTo>
                  <a:cubicBezTo>
                    <a:pt x="1565" y="5009"/>
                    <a:pt x="1328" y="6484"/>
                    <a:pt x="1210" y="7930"/>
                  </a:cubicBezTo>
                  <a:cubicBezTo>
                    <a:pt x="1063" y="9524"/>
                    <a:pt x="945" y="11088"/>
                    <a:pt x="797" y="12651"/>
                  </a:cubicBezTo>
                  <a:cubicBezTo>
                    <a:pt x="561" y="15720"/>
                    <a:pt x="148" y="18789"/>
                    <a:pt x="60" y="21858"/>
                  </a:cubicBezTo>
                  <a:cubicBezTo>
                    <a:pt x="1" y="23009"/>
                    <a:pt x="620" y="24248"/>
                    <a:pt x="1417" y="25074"/>
                  </a:cubicBezTo>
                  <a:cubicBezTo>
                    <a:pt x="1447" y="25045"/>
                    <a:pt x="1476" y="25015"/>
                    <a:pt x="1535" y="24986"/>
                  </a:cubicBezTo>
                  <a:cubicBezTo>
                    <a:pt x="2214" y="24307"/>
                    <a:pt x="2804" y="23510"/>
                    <a:pt x="3424" y="22802"/>
                  </a:cubicBezTo>
                  <a:cubicBezTo>
                    <a:pt x="3512" y="22713"/>
                    <a:pt x="3601" y="22595"/>
                    <a:pt x="3630" y="22477"/>
                  </a:cubicBezTo>
                  <a:cubicBezTo>
                    <a:pt x="3689" y="22330"/>
                    <a:pt x="3689" y="22182"/>
                    <a:pt x="3689" y="22035"/>
                  </a:cubicBezTo>
                  <a:cubicBezTo>
                    <a:pt x="3630" y="20264"/>
                    <a:pt x="3512" y="18464"/>
                    <a:pt x="3394" y="16664"/>
                  </a:cubicBezTo>
                  <a:cubicBezTo>
                    <a:pt x="3246" y="14569"/>
                    <a:pt x="3099" y="12474"/>
                    <a:pt x="2981" y="10379"/>
                  </a:cubicBezTo>
                  <a:cubicBezTo>
                    <a:pt x="2922" y="9317"/>
                    <a:pt x="2863" y="8284"/>
                    <a:pt x="2863" y="7222"/>
                  </a:cubicBezTo>
                  <a:cubicBezTo>
                    <a:pt x="2833" y="6691"/>
                    <a:pt x="2833" y="6160"/>
                    <a:pt x="2833" y="5629"/>
                  </a:cubicBezTo>
                  <a:cubicBezTo>
                    <a:pt x="2833" y="5216"/>
                    <a:pt x="2833" y="4803"/>
                    <a:pt x="2804" y="4360"/>
                  </a:cubicBezTo>
                  <a:cubicBezTo>
                    <a:pt x="2804" y="4094"/>
                    <a:pt x="2715" y="3711"/>
                    <a:pt x="2892" y="3504"/>
                  </a:cubicBezTo>
                  <a:cubicBezTo>
                    <a:pt x="3217" y="3062"/>
                    <a:pt x="3453" y="2530"/>
                    <a:pt x="3748" y="2058"/>
                  </a:cubicBezTo>
                  <a:cubicBezTo>
                    <a:pt x="3778" y="1999"/>
                    <a:pt x="3807" y="1940"/>
                    <a:pt x="3837" y="1852"/>
                  </a:cubicBezTo>
                  <a:cubicBezTo>
                    <a:pt x="3601" y="1321"/>
                    <a:pt x="3335" y="731"/>
                    <a:pt x="2922" y="317"/>
                  </a:cubicBezTo>
                  <a:cubicBezTo>
                    <a:pt x="2833" y="199"/>
                    <a:pt x="2715" y="81"/>
                    <a:pt x="2538" y="22"/>
                  </a:cubicBezTo>
                  <a:cubicBezTo>
                    <a:pt x="2479" y="8"/>
                    <a:pt x="2413" y="0"/>
                    <a:pt x="23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g1b6709e4d29_5_60"/>
            <p:cNvSpPr/>
            <p:nvPr/>
          </p:nvSpPr>
          <p:spPr>
            <a:xfrm>
              <a:off x="4488650" y="1814850"/>
              <a:ext cx="260425" cy="184325"/>
            </a:xfrm>
            <a:custGeom>
              <a:rect b="b" l="l" r="r" t="t"/>
              <a:pathLst>
                <a:path extrusionOk="0" h="7373" w="10417">
                  <a:moveTo>
                    <a:pt x="8691" y="0"/>
                  </a:moveTo>
                  <a:cubicBezTo>
                    <a:pt x="8607" y="0"/>
                    <a:pt x="8525" y="30"/>
                    <a:pt x="8469" y="100"/>
                  </a:cubicBezTo>
                  <a:cubicBezTo>
                    <a:pt x="8351" y="248"/>
                    <a:pt x="8263" y="366"/>
                    <a:pt x="8174" y="484"/>
                  </a:cubicBezTo>
                  <a:cubicBezTo>
                    <a:pt x="7997" y="661"/>
                    <a:pt x="7820" y="838"/>
                    <a:pt x="7614" y="1015"/>
                  </a:cubicBezTo>
                  <a:cubicBezTo>
                    <a:pt x="6994" y="1576"/>
                    <a:pt x="6256" y="2018"/>
                    <a:pt x="5489" y="2343"/>
                  </a:cubicBezTo>
                  <a:cubicBezTo>
                    <a:pt x="4907" y="2601"/>
                    <a:pt x="4309" y="2829"/>
                    <a:pt x="3695" y="2829"/>
                  </a:cubicBezTo>
                  <a:cubicBezTo>
                    <a:pt x="3469" y="2829"/>
                    <a:pt x="3241" y="2798"/>
                    <a:pt x="3011" y="2726"/>
                  </a:cubicBezTo>
                  <a:cubicBezTo>
                    <a:pt x="2657" y="2638"/>
                    <a:pt x="2332" y="2490"/>
                    <a:pt x="2037" y="2313"/>
                  </a:cubicBezTo>
                  <a:cubicBezTo>
                    <a:pt x="1801" y="2195"/>
                    <a:pt x="1624" y="1989"/>
                    <a:pt x="1447" y="1782"/>
                  </a:cubicBezTo>
                  <a:cubicBezTo>
                    <a:pt x="1358" y="1694"/>
                    <a:pt x="1270" y="1487"/>
                    <a:pt x="1152" y="1487"/>
                  </a:cubicBezTo>
                  <a:cubicBezTo>
                    <a:pt x="975" y="1487"/>
                    <a:pt x="857" y="1576"/>
                    <a:pt x="768" y="1723"/>
                  </a:cubicBezTo>
                  <a:cubicBezTo>
                    <a:pt x="709" y="1782"/>
                    <a:pt x="650" y="1900"/>
                    <a:pt x="591" y="1959"/>
                  </a:cubicBezTo>
                  <a:cubicBezTo>
                    <a:pt x="414" y="2225"/>
                    <a:pt x="237" y="2431"/>
                    <a:pt x="60" y="2697"/>
                  </a:cubicBezTo>
                  <a:cubicBezTo>
                    <a:pt x="60" y="2726"/>
                    <a:pt x="30" y="2756"/>
                    <a:pt x="1" y="2785"/>
                  </a:cubicBezTo>
                  <a:cubicBezTo>
                    <a:pt x="178" y="4290"/>
                    <a:pt x="325" y="5825"/>
                    <a:pt x="621" y="7270"/>
                  </a:cubicBezTo>
                  <a:cubicBezTo>
                    <a:pt x="621" y="7270"/>
                    <a:pt x="621" y="7241"/>
                    <a:pt x="650" y="7241"/>
                  </a:cubicBezTo>
                  <a:cubicBezTo>
                    <a:pt x="1034" y="6621"/>
                    <a:pt x="1329" y="5943"/>
                    <a:pt x="1624" y="5293"/>
                  </a:cubicBezTo>
                  <a:cubicBezTo>
                    <a:pt x="1889" y="4762"/>
                    <a:pt x="2125" y="4231"/>
                    <a:pt x="2479" y="3730"/>
                  </a:cubicBezTo>
                  <a:cubicBezTo>
                    <a:pt x="2645" y="3493"/>
                    <a:pt x="2924" y="3010"/>
                    <a:pt x="3257" y="3010"/>
                  </a:cubicBezTo>
                  <a:cubicBezTo>
                    <a:pt x="3339" y="3010"/>
                    <a:pt x="3424" y="3040"/>
                    <a:pt x="3512" y="3110"/>
                  </a:cubicBezTo>
                  <a:cubicBezTo>
                    <a:pt x="3955" y="3435"/>
                    <a:pt x="4220" y="3966"/>
                    <a:pt x="4456" y="4408"/>
                  </a:cubicBezTo>
                  <a:cubicBezTo>
                    <a:pt x="4752" y="5057"/>
                    <a:pt x="5106" y="5677"/>
                    <a:pt x="5489" y="6297"/>
                  </a:cubicBezTo>
                  <a:cubicBezTo>
                    <a:pt x="5637" y="6503"/>
                    <a:pt x="5784" y="6739"/>
                    <a:pt x="5961" y="6946"/>
                  </a:cubicBezTo>
                  <a:cubicBezTo>
                    <a:pt x="6020" y="7064"/>
                    <a:pt x="6109" y="7211"/>
                    <a:pt x="6197" y="7300"/>
                  </a:cubicBezTo>
                  <a:cubicBezTo>
                    <a:pt x="6247" y="7349"/>
                    <a:pt x="6275" y="7373"/>
                    <a:pt x="6301" y="7373"/>
                  </a:cubicBezTo>
                  <a:cubicBezTo>
                    <a:pt x="6336" y="7373"/>
                    <a:pt x="6365" y="7327"/>
                    <a:pt x="6433" y="7241"/>
                  </a:cubicBezTo>
                  <a:cubicBezTo>
                    <a:pt x="7319" y="6002"/>
                    <a:pt x="8174" y="4762"/>
                    <a:pt x="9119" y="3523"/>
                  </a:cubicBezTo>
                  <a:cubicBezTo>
                    <a:pt x="9355" y="3198"/>
                    <a:pt x="9591" y="2874"/>
                    <a:pt x="9797" y="2549"/>
                  </a:cubicBezTo>
                  <a:cubicBezTo>
                    <a:pt x="9945" y="2343"/>
                    <a:pt x="10417" y="1812"/>
                    <a:pt x="10358" y="1546"/>
                  </a:cubicBezTo>
                  <a:cubicBezTo>
                    <a:pt x="10358" y="1546"/>
                    <a:pt x="10328" y="1487"/>
                    <a:pt x="10269" y="1428"/>
                  </a:cubicBezTo>
                  <a:lnTo>
                    <a:pt x="10240" y="1399"/>
                  </a:lnTo>
                  <a:cubicBezTo>
                    <a:pt x="10063" y="1221"/>
                    <a:pt x="9797" y="956"/>
                    <a:pt x="9532" y="720"/>
                  </a:cubicBezTo>
                  <a:cubicBezTo>
                    <a:pt x="9355" y="513"/>
                    <a:pt x="9148" y="277"/>
                    <a:pt x="8942" y="100"/>
                  </a:cubicBezTo>
                  <a:cubicBezTo>
                    <a:pt x="8879" y="38"/>
                    <a:pt x="8784" y="0"/>
                    <a:pt x="86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g1b6709e4d29_5_60"/>
            <p:cNvSpPr/>
            <p:nvPr/>
          </p:nvSpPr>
          <p:spPr>
            <a:xfrm>
              <a:off x="4366950" y="2671075"/>
              <a:ext cx="506075" cy="117125"/>
            </a:xfrm>
            <a:custGeom>
              <a:rect b="b" l="l" r="r" t="t"/>
              <a:pathLst>
                <a:path extrusionOk="0" h="4685" w="20243">
                  <a:moveTo>
                    <a:pt x="19302" y="1"/>
                  </a:moveTo>
                  <a:cubicBezTo>
                    <a:pt x="19223" y="1"/>
                    <a:pt x="19141" y="11"/>
                    <a:pt x="19062" y="21"/>
                  </a:cubicBezTo>
                  <a:cubicBezTo>
                    <a:pt x="15172" y="512"/>
                    <a:pt x="10585" y="1577"/>
                    <a:pt x="6334" y="1577"/>
                  </a:cubicBezTo>
                  <a:cubicBezTo>
                    <a:pt x="4716" y="1577"/>
                    <a:pt x="3146" y="1422"/>
                    <a:pt x="1682" y="1024"/>
                  </a:cubicBezTo>
                  <a:cubicBezTo>
                    <a:pt x="1502" y="975"/>
                    <a:pt x="1340" y="952"/>
                    <a:pt x="1195" y="952"/>
                  </a:cubicBezTo>
                  <a:cubicBezTo>
                    <a:pt x="554" y="952"/>
                    <a:pt x="233" y="1396"/>
                    <a:pt x="89" y="1998"/>
                  </a:cubicBezTo>
                  <a:cubicBezTo>
                    <a:pt x="59" y="2145"/>
                    <a:pt x="59" y="2322"/>
                    <a:pt x="30" y="2470"/>
                  </a:cubicBezTo>
                  <a:cubicBezTo>
                    <a:pt x="30" y="2765"/>
                    <a:pt x="0" y="3060"/>
                    <a:pt x="89" y="3325"/>
                  </a:cubicBezTo>
                  <a:cubicBezTo>
                    <a:pt x="354" y="4152"/>
                    <a:pt x="1623" y="4211"/>
                    <a:pt x="2361" y="4358"/>
                  </a:cubicBezTo>
                  <a:cubicBezTo>
                    <a:pt x="3662" y="4590"/>
                    <a:pt x="4969" y="4685"/>
                    <a:pt x="6277" y="4685"/>
                  </a:cubicBezTo>
                  <a:cubicBezTo>
                    <a:pt x="10631" y="4685"/>
                    <a:pt x="15002" y="3634"/>
                    <a:pt x="19268" y="3089"/>
                  </a:cubicBezTo>
                  <a:cubicBezTo>
                    <a:pt x="20242" y="2942"/>
                    <a:pt x="20124" y="2293"/>
                    <a:pt x="20006" y="1526"/>
                  </a:cubicBezTo>
                  <a:cubicBezTo>
                    <a:pt x="19947" y="1201"/>
                    <a:pt x="19888" y="876"/>
                    <a:pt x="19829" y="552"/>
                  </a:cubicBezTo>
                  <a:cubicBezTo>
                    <a:pt x="19800" y="434"/>
                    <a:pt x="19770" y="316"/>
                    <a:pt x="19711" y="198"/>
                  </a:cubicBezTo>
                  <a:cubicBezTo>
                    <a:pt x="19613" y="40"/>
                    <a:pt x="19462" y="1"/>
                    <a:pt x="1930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g1b6709e4d29_5_60"/>
            <p:cNvSpPr/>
            <p:nvPr/>
          </p:nvSpPr>
          <p:spPr>
            <a:xfrm>
              <a:off x="4244475" y="1857075"/>
              <a:ext cx="270775" cy="1499250"/>
            </a:xfrm>
            <a:custGeom>
              <a:rect b="b" l="l" r="r" t="t"/>
              <a:pathLst>
                <a:path extrusionOk="0" h="59970" w="10831">
                  <a:moveTo>
                    <a:pt x="10426" y="1"/>
                  </a:moveTo>
                  <a:cubicBezTo>
                    <a:pt x="10314" y="1"/>
                    <a:pt x="10052" y="340"/>
                    <a:pt x="10004" y="388"/>
                  </a:cubicBezTo>
                  <a:cubicBezTo>
                    <a:pt x="9709" y="654"/>
                    <a:pt x="9443" y="919"/>
                    <a:pt x="9148" y="1155"/>
                  </a:cubicBezTo>
                  <a:cubicBezTo>
                    <a:pt x="8588" y="1627"/>
                    <a:pt x="7968" y="2100"/>
                    <a:pt x="7378" y="2542"/>
                  </a:cubicBezTo>
                  <a:cubicBezTo>
                    <a:pt x="6434" y="3309"/>
                    <a:pt x="5253" y="4136"/>
                    <a:pt x="4663" y="5198"/>
                  </a:cubicBezTo>
                  <a:cubicBezTo>
                    <a:pt x="4279" y="5877"/>
                    <a:pt x="3955" y="6585"/>
                    <a:pt x="3837" y="7381"/>
                  </a:cubicBezTo>
                  <a:cubicBezTo>
                    <a:pt x="3217" y="11188"/>
                    <a:pt x="3483" y="15112"/>
                    <a:pt x="3601" y="18978"/>
                  </a:cubicBezTo>
                  <a:cubicBezTo>
                    <a:pt x="3719" y="23050"/>
                    <a:pt x="4014" y="27269"/>
                    <a:pt x="3748" y="31371"/>
                  </a:cubicBezTo>
                  <a:cubicBezTo>
                    <a:pt x="3719" y="31991"/>
                    <a:pt x="3660" y="32581"/>
                    <a:pt x="3601" y="33171"/>
                  </a:cubicBezTo>
                  <a:cubicBezTo>
                    <a:pt x="3365" y="35502"/>
                    <a:pt x="2922" y="37833"/>
                    <a:pt x="2420" y="40164"/>
                  </a:cubicBezTo>
                  <a:cubicBezTo>
                    <a:pt x="2214" y="41108"/>
                    <a:pt x="2007" y="42082"/>
                    <a:pt x="1771" y="43056"/>
                  </a:cubicBezTo>
                  <a:cubicBezTo>
                    <a:pt x="1034" y="46036"/>
                    <a:pt x="1" y="49105"/>
                    <a:pt x="178" y="52233"/>
                  </a:cubicBezTo>
                  <a:cubicBezTo>
                    <a:pt x="296" y="54269"/>
                    <a:pt x="1801" y="55921"/>
                    <a:pt x="3335" y="57131"/>
                  </a:cubicBezTo>
                  <a:cubicBezTo>
                    <a:pt x="4516" y="58075"/>
                    <a:pt x="5784" y="58960"/>
                    <a:pt x="7171" y="59521"/>
                  </a:cubicBezTo>
                  <a:cubicBezTo>
                    <a:pt x="7535" y="59657"/>
                    <a:pt x="8198" y="59970"/>
                    <a:pt x="8699" y="59970"/>
                  </a:cubicBezTo>
                  <a:cubicBezTo>
                    <a:pt x="8847" y="59970"/>
                    <a:pt x="8981" y="59942"/>
                    <a:pt x="9089" y="59875"/>
                  </a:cubicBezTo>
                  <a:cubicBezTo>
                    <a:pt x="8174" y="50698"/>
                    <a:pt x="8824" y="41167"/>
                    <a:pt x="9414" y="31991"/>
                  </a:cubicBezTo>
                  <a:cubicBezTo>
                    <a:pt x="9679" y="28243"/>
                    <a:pt x="9945" y="24525"/>
                    <a:pt x="10210" y="20778"/>
                  </a:cubicBezTo>
                  <a:cubicBezTo>
                    <a:pt x="10240" y="20158"/>
                    <a:pt x="10299" y="19509"/>
                    <a:pt x="10328" y="18889"/>
                  </a:cubicBezTo>
                  <a:cubicBezTo>
                    <a:pt x="10476" y="16558"/>
                    <a:pt x="10624" y="14227"/>
                    <a:pt x="10712" y="11896"/>
                  </a:cubicBezTo>
                  <a:cubicBezTo>
                    <a:pt x="10771" y="9890"/>
                    <a:pt x="10830" y="7883"/>
                    <a:pt x="10801" y="5847"/>
                  </a:cubicBezTo>
                  <a:lnTo>
                    <a:pt x="10801" y="3634"/>
                  </a:lnTo>
                  <a:cubicBezTo>
                    <a:pt x="10771" y="2985"/>
                    <a:pt x="10742" y="2365"/>
                    <a:pt x="10683" y="1716"/>
                  </a:cubicBezTo>
                  <a:cubicBezTo>
                    <a:pt x="10624" y="1155"/>
                    <a:pt x="10594" y="595"/>
                    <a:pt x="10476" y="64"/>
                  </a:cubicBezTo>
                  <a:cubicBezTo>
                    <a:pt x="10470" y="19"/>
                    <a:pt x="10452" y="1"/>
                    <a:pt x="1042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g1b6709e4d29_5_60"/>
            <p:cNvSpPr/>
            <p:nvPr/>
          </p:nvSpPr>
          <p:spPr>
            <a:xfrm>
              <a:off x="4614800" y="1818400"/>
              <a:ext cx="358550" cy="1539425"/>
            </a:xfrm>
            <a:custGeom>
              <a:rect b="b" l="l" r="r" t="t"/>
              <a:pathLst>
                <a:path extrusionOk="0" h="61577" w="14342">
                  <a:moveTo>
                    <a:pt x="4116" y="0"/>
                  </a:moveTo>
                  <a:cubicBezTo>
                    <a:pt x="4063" y="0"/>
                    <a:pt x="4009" y="22"/>
                    <a:pt x="3955" y="76"/>
                  </a:cubicBezTo>
                  <a:cubicBezTo>
                    <a:pt x="3837" y="253"/>
                    <a:pt x="3807" y="460"/>
                    <a:pt x="3719" y="637"/>
                  </a:cubicBezTo>
                  <a:cubicBezTo>
                    <a:pt x="2833" y="2909"/>
                    <a:pt x="1771" y="5122"/>
                    <a:pt x="1092" y="7483"/>
                  </a:cubicBezTo>
                  <a:cubicBezTo>
                    <a:pt x="414" y="9755"/>
                    <a:pt x="443" y="12440"/>
                    <a:pt x="355" y="14800"/>
                  </a:cubicBezTo>
                  <a:cubicBezTo>
                    <a:pt x="60" y="21823"/>
                    <a:pt x="30" y="28875"/>
                    <a:pt x="89" y="35928"/>
                  </a:cubicBezTo>
                  <a:cubicBezTo>
                    <a:pt x="89" y="40000"/>
                    <a:pt x="237" y="44190"/>
                    <a:pt x="266" y="48321"/>
                  </a:cubicBezTo>
                  <a:cubicBezTo>
                    <a:pt x="266" y="52422"/>
                    <a:pt x="1" y="56494"/>
                    <a:pt x="119" y="60596"/>
                  </a:cubicBezTo>
                  <a:cubicBezTo>
                    <a:pt x="148" y="61127"/>
                    <a:pt x="502" y="61422"/>
                    <a:pt x="886" y="61481"/>
                  </a:cubicBezTo>
                  <a:cubicBezTo>
                    <a:pt x="886" y="61481"/>
                    <a:pt x="886" y="61481"/>
                    <a:pt x="886" y="61510"/>
                  </a:cubicBezTo>
                  <a:lnTo>
                    <a:pt x="945" y="61510"/>
                  </a:lnTo>
                  <a:cubicBezTo>
                    <a:pt x="1475" y="61555"/>
                    <a:pt x="2002" y="61577"/>
                    <a:pt x="2525" y="61577"/>
                  </a:cubicBezTo>
                  <a:cubicBezTo>
                    <a:pt x="6890" y="61577"/>
                    <a:pt x="10968" y="60051"/>
                    <a:pt x="14341" y="57232"/>
                  </a:cubicBezTo>
                  <a:cubicBezTo>
                    <a:pt x="13869" y="54635"/>
                    <a:pt x="13545" y="52039"/>
                    <a:pt x="13072" y="49442"/>
                  </a:cubicBezTo>
                  <a:cubicBezTo>
                    <a:pt x="13013" y="49088"/>
                    <a:pt x="12954" y="48734"/>
                    <a:pt x="12895" y="48409"/>
                  </a:cubicBezTo>
                  <a:cubicBezTo>
                    <a:pt x="11863" y="42980"/>
                    <a:pt x="11745" y="37432"/>
                    <a:pt x="11686" y="31915"/>
                  </a:cubicBezTo>
                  <a:cubicBezTo>
                    <a:pt x="11686" y="31738"/>
                    <a:pt x="11686" y="31561"/>
                    <a:pt x="11686" y="31413"/>
                  </a:cubicBezTo>
                  <a:cubicBezTo>
                    <a:pt x="11656" y="28993"/>
                    <a:pt x="11686" y="26544"/>
                    <a:pt x="11715" y="24125"/>
                  </a:cubicBezTo>
                  <a:cubicBezTo>
                    <a:pt x="11745" y="23033"/>
                    <a:pt x="11745" y="21971"/>
                    <a:pt x="11774" y="20879"/>
                  </a:cubicBezTo>
                  <a:cubicBezTo>
                    <a:pt x="11804" y="18459"/>
                    <a:pt x="11863" y="16040"/>
                    <a:pt x="11892" y="13650"/>
                  </a:cubicBezTo>
                  <a:cubicBezTo>
                    <a:pt x="11892" y="12351"/>
                    <a:pt x="12040" y="10994"/>
                    <a:pt x="12128" y="9666"/>
                  </a:cubicBezTo>
                  <a:cubicBezTo>
                    <a:pt x="12217" y="8073"/>
                    <a:pt x="12276" y="6479"/>
                    <a:pt x="12010" y="4974"/>
                  </a:cubicBezTo>
                  <a:cubicBezTo>
                    <a:pt x="11833" y="4030"/>
                    <a:pt x="11272" y="3322"/>
                    <a:pt x="10564" y="2791"/>
                  </a:cubicBezTo>
                  <a:cubicBezTo>
                    <a:pt x="9797" y="2230"/>
                    <a:pt x="8853" y="1847"/>
                    <a:pt x="7968" y="1552"/>
                  </a:cubicBezTo>
                  <a:cubicBezTo>
                    <a:pt x="7407" y="1375"/>
                    <a:pt x="6817" y="1197"/>
                    <a:pt x="6256" y="1050"/>
                  </a:cubicBezTo>
                  <a:cubicBezTo>
                    <a:pt x="6020" y="961"/>
                    <a:pt x="5755" y="873"/>
                    <a:pt x="5489" y="784"/>
                  </a:cubicBezTo>
                  <a:cubicBezTo>
                    <a:pt x="5105" y="666"/>
                    <a:pt x="4781" y="637"/>
                    <a:pt x="4515" y="283"/>
                  </a:cubicBezTo>
                  <a:cubicBezTo>
                    <a:pt x="4406" y="174"/>
                    <a:pt x="4265" y="0"/>
                    <a:pt x="411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g1b6709e4d29_5_60"/>
            <p:cNvSpPr/>
            <p:nvPr/>
          </p:nvSpPr>
          <p:spPr>
            <a:xfrm>
              <a:off x="4321950" y="2661250"/>
              <a:ext cx="113625" cy="235350"/>
            </a:xfrm>
            <a:custGeom>
              <a:rect b="b" l="l" r="r" t="t"/>
              <a:pathLst>
                <a:path extrusionOk="0" h="9414" w="4545">
                  <a:moveTo>
                    <a:pt x="885" y="1"/>
                  </a:moveTo>
                  <a:cubicBezTo>
                    <a:pt x="885" y="2568"/>
                    <a:pt x="561" y="5135"/>
                    <a:pt x="0" y="7672"/>
                  </a:cubicBezTo>
                  <a:cubicBezTo>
                    <a:pt x="590" y="8233"/>
                    <a:pt x="1180" y="8823"/>
                    <a:pt x="1741" y="9413"/>
                  </a:cubicBezTo>
                  <a:cubicBezTo>
                    <a:pt x="1800" y="9384"/>
                    <a:pt x="1859" y="9354"/>
                    <a:pt x="1889" y="9325"/>
                  </a:cubicBezTo>
                  <a:cubicBezTo>
                    <a:pt x="2302" y="9118"/>
                    <a:pt x="2685" y="8912"/>
                    <a:pt x="3069" y="8676"/>
                  </a:cubicBezTo>
                  <a:cubicBezTo>
                    <a:pt x="3512" y="8410"/>
                    <a:pt x="3836" y="8292"/>
                    <a:pt x="4013" y="7938"/>
                  </a:cubicBezTo>
                  <a:cubicBezTo>
                    <a:pt x="4072" y="7790"/>
                    <a:pt x="4131" y="7613"/>
                    <a:pt x="4161" y="7348"/>
                  </a:cubicBezTo>
                  <a:cubicBezTo>
                    <a:pt x="4220" y="6256"/>
                    <a:pt x="4308" y="5135"/>
                    <a:pt x="4367" y="4014"/>
                  </a:cubicBezTo>
                  <a:cubicBezTo>
                    <a:pt x="4456" y="2833"/>
                    <a:pt x="4367" y="1535"/>
                    <a:pt x="4544" y="296"/>
                  </a:cubicBezTo>
                  <a:lnTo>
                    <a:pt x="4544" y="296"/>
                  </a:lnTo>
                  <a:cubicBezTo>
                    <a:pt x="4248" y="317"/>
                    <a:pt x="3950" y="328"/>
                    <a:pt x="3651" y="328"/>
                  </a:cubicBezTo>
                  <a:cubicBezTo>
                    <a:pt x="2729" y="328"/>
                    <a:pt x="1799" y="223"/>
                    <a:pt x="8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g1b6709e4d29_5_60"/>
            <p:cNvSpPr/>
            <p:nvPr/>
          </p:nvSpPr>
          <p:spPr>
            <a:xfrm>
              <a:off x="4427425" y="2060775"/>
              <a:ext cx="87075" cy="87075"/>
            </a:xfrm>
            <a:custGeom>
              <a:rect b="b" l="l" r="r" t="t"/>
              <a:pathLst>
                <a:path extrusionOk="0" h="3483" w="3483">
                  <a:moveTo>
                    <a:pt x="1742" y="1"/>
                  </a:moveTo>
                  <a:cubicBezTo>
                    <a:pt x="768" y="1"/>
                    <a:pt x="1" y="768"/>
                    <a:pt x="1" y="1742"/>
                  </a:cubicBezTo>
                  <a:cubicBezTo>
                    <a:pt x="1" y="2686"/>
                    <a:pt x="768" y="3482"/>
                    <a:pt x="1742" y="3482"/>
                  </a:cubicBezTo>
                  <a:cubicBezTo>
                    <a:pt x="2686" y="3482"/>
                    <a:pt x="3483" y="2686"/>
                    <a:pt x="3483" y="1742"/>
                  </a:cubicBezTo>
                  <a:cubicBezTo>
                    <a:pt x="3483" y="768"/>
                    <a:pt x="2686" y="1"/>
                    <a:pt x="17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g1b6709e4d29_5_60"/>
            <p:cNvSpPr/>
            <p:nvPr/>
          </p:nvSpPr>
          <p:spPr>
            <a:xfrm>
              <a:off x="4693000" y="2421500"/>
              <a:ext cx="214700" cy="328850"/>
            </a:xfrm>
            <a:custGeom>
              <a:rect b="b" l="l" r="r" t="t"/>
              <a:pathLst>
                <a:path extrusionOk="0" h="13154" w="8588">
                  <a:moveTo>
                    <a:pt x="8587" y="1"/>
                  </a:moveTo>
                  <a:lnTo>
                    <a:pt x="8587" y="1"/>
                  </a:lnTo>
                  <a:cubicBezTo>
                    <a:pt x="6256" y="1063"/>
                    <a:pt x="4013" y="2332"/>
                    <a:pt x="2154" y="4073"/>
                  </a:cubicBezTo>
                  <a:cubicBezTo>
                    <a:pt x="1623" y="4545"/>
                    <a:pt x="1122" y="5164"/>
                    <a:pt x="1210" y="5873"/>
                  </a:cubicBezTo>
                  <a:cubicBezTo>
                    <a:pt x="1269" y="6227"/>
                    <a:pt x="1476" y="6551"/>
                    <a:pt x="1535" y="6905"/>
                  </a:cubicBezTo>
                  <a:cubicBezTo>
                    <a:pt x="1623" y="7318"/>
                    <a:pt x="1505" y="7761"/>
                    <a:pt x="1358" y="8145"/>
                  </a:cubicBezTo>
                  <a:cubicBezTo>
                    <a:pt x="1122" y="8764"/>
                    <a:pt x="827" y="9325"/>
                    <a:pt x="502" y="9856"/>
                  </a:cubicBezTo>
                  <a:cubicBezTo>
                    <a:pt x="384" y="10033"/>
                    <a:pt x="0" y="10387"/>
                    <a:pt x="59" y="10594"/>
                  </a:cubicBezTo>
                  <a:cubicBezTo>
                    <a:pt x="118" y="10830"/>
                    <a:pt x="561" y="10948"/>
                    <a:pt x="679" y="11154"/>
                  </a:cubicBezTo>
                  <a:cubicBezTo>
                    <a:pt x="797" y="11302"/>
                    <a:pt x="797" y="11509"/>
                    <a:pt x="856" y="11686"/>
                  </a:cubicBezTo>
                  <a:cubicBezTo>
                    <a:pt x="1004" y="12158"/>
                    <a:pt x="1417" y="12482"/>
                    <a:pt x="1859" y="12689"/>
                  </a:cubicBezTo>
                  <a:cubicBezTo>
                    <a:pt x="2272" y="12866"/>
                    <a:pt x="2774" y="12954"/>
                    <a:pt x="3246" y="13013"/>
                  </a:cubicBezTo>
                  <a:cubicBezTo>
                    <a:pt x="3541" y="13072"/>
                    <a:pt x="3866" y="13102"/>
                    <a:pt x="4161" y="13131"/>
                  </a:cubicBezTo>
                  <a:cubicBezTo>
                    <a:pt x="4190" y="13146"/>
                    <a:pt x="4220" y="13154"/>
                    <a:pt x="4249" y="13154"/>
                  </a:cubicBezTo>
                  <a:cubicBezTo>
                    <a:pt x="4279" y="13154"/>
                    <a:pt x="4308" y="13146"/>
                    <a:pt x="4338" y="13131"/>
                  </a:cubicBezTo>
                  <a:cubicBezTo>
                    <a:pt x="4427" y="13131"/>
                    <a:pt x="4486" y="13043"/>
                    <a:pt x="4545" y="12984"/>
                  </a:cubicBezTo>
                  <a:cubicBezTo>
                    <a:pt x="4869" y="12571"/>
                    <a:pt x="5223" y="12158"/>
                    <a:pt x="5518" y="11715"/>
                  </a:cubicBezTo>
                  <a:cubicBezTo>
                    <a:pt x="5902" y="11095"/>
                    <a:pt x="6197" y="10417"/>
                    <a:pt x="6610" y="9827"/>
                  </a:cubicBezTo>
                  <a:cubicBezTo>
                    <a:pt x="6964" y="9325"/>
                    <a:pt x="7407" y="8882"/>
                    <a:pt x="7849" y="8440"/>
                  </a:cubicBezTo>
                  <a:cubicBezTo>
                    <a:pt x="8085" y="8233"/>
                    <a:pt x="8322" y="7997"/>
                    <a:pt x="8558" y="7791"/>
                  </a:cubicBezTo>
                  <a:cubicBezTo>
                    <a:pt x="8558" y="7614"/>
                    <a:pt x="8558" y="7437"/>
                    <a:pt x="8558" y="7289"/>
                  </a:cubicBezTo>
                  <a:cubicBezTo>
                    <a:pt x="8528" y="4869"/>
                    <a:pt x="8558" y="2420"/>
                    <a:pt x="858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g1b6709e4d29_5_60"/>
            <p:cNvSpPr/>
            <p:nvPr/>
          </p:nvSpPr>
          <p:spPr>
            <a:xfrm>
              <a:off x="4774150" y="1888900"/>
              <a:ext cx="147550" cy="451475"/>
            </a:xfrm>
            <a:custGeom>
              <a:rect b="b" l="l" r="r" t="t"/>
              <a:pathLst>
                <a:path extrusionOk="0" h="18059" w="5902">
                  <a:moveTo>
                    <a:pt x="4190" y="0"/>
                  </a:moveTo>
                  <a:cubicBezTo>
                    <a:pt x="2921" y="473"/>
                    <a:pt x="1859" y="1505"/>
                    <a:pt x="1181" y="2656"/>
                  </a:cubicBezTo>
                  <a:cubicBezTo>
                    <a:pt x="0" y="4692"/>
                    <a:pt x="207" y="7318"/>
                    <a:pt x="738" y="9502"/>
                  </a:cubicBezTo>
                  <a:cubicBezTo>
                    <a:pt x="1505" y="12718"/>
                    <a:pt x="3453" y="15374"/>
                    <a:pt x="5400" y="18059"/>
                  </a:cubicBezTo>
                  <a:cubicBezTo>
                    <a:pt x="5430" y="15639"/>
                    <a:pt x="5489" y="13220"/>
                    <a:pt x="5518" y="10830"/>
                  </a:cubicBezTo>
                  <a:cubicBezTo>
                    <a:pt x="5518" y="9531"/>
                    <a:pt x="5666" y="8174"/>
                    <a:pt x="5754" y="6846"/>
                  </a:cubicBezTo>
                  <a:cubicBezTo>
                    <a:pt x="5843" y="5253"/>
                    <a:pt x="5902" y="3659"/>
                    <a:pt x="5636" y="2154"/>
                  </a:cubicBezTo>
                  <a:cubicBezTo>
                    <a:pt x="5459" y="1210"/>
                    <a:pt x="4898" y="502"/>
                    <a:pt x="41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g1b6709e4d29_5_60"/>
            <p:cNvSpPr/>
            <p:nvPr/>
          </p:nvSpPr>
          <p:spPr>
            <a:xfrm>
              <a:off x="4685625" y="2518875"/>
              <a:ext cx="192550" cy="311950"/>
            </a:xfrm>
            <a:custGeom>
              <a:rect b="b" l="l" r="r" t="t"/>
              <a:pathLst>
                <a:path extrusionOk="0" h="12478" w="7702">
                  <a:moveTo>
                    <a:pt x="5017" y="1"/>
                  </a:moveTo>
                  <a:cubicBezTo>
                    <a:pt x="5017" y="30"/>
                    <a:pt x="4987" y="30"/>
                    <a:pt x="4987" y="60"/>
                  </a:cubicBezTo>
                  <a:cubicBezTo>
                    <a:pt x="4515" y="473"/>
                    <a:pt x="4131" y="915"/>
                    <a:pt x="3777" y="1417"/>
                  </a:cubicBezTo>
                  <a:cubicBezTo>
                    <a:pt x="3600" y="1653"/>
                    <a:pt x="3453" y="1889"/>
                    <a:pt x="3305" y="2096"/>
                  </a:cubicBezTo>
                  <a:cubicBezTo>
                    <a:pt x="3010" y="2597"/>
                    <a:pt x="2833" y="3158"/>
                    <a:pt x="2626" y="3689"/>
                  </a:cubicBezTo>
                  <a:cubicBezTo>
                    <a:pt x="2508" y="3984"/>
                    <a:pt x="2390" y="4250"/>
                    <a:pt x="2243" y="4545"/>
                  </a:cubicBezTo>
                  <a:cubicBezTo>
                    <a:pt x="1889" y="5194"/>
                    <a:pt x="1328" y="5666"/>
                    <a:pt x="974" y="6315"/>
                  </a:cubicBezTo>
                  <a:cubicBezTo>
                    <a:pt x="0" y="8027"/>
                    <a:pt x="413" y="10122"/>
                    <a:pt x="827" y="12010"/>
                  </a:cubicBezTo>
                  <a:cubicBezTo>
                    <a:pt x="877" y="12212"/>
                    <a:pt x="1013" y="12478"/>
                    <a:pt x="1199" y="12478"/>
                  </a:cubicBezTo>
                  <a:cubicBezTo>
                    <a:pt x="1231" y="12478"/>
                    <a:pt x="1264" y="12470"/>
                    <a:pt x="1299" y="12453"/>
                  </a:cubicBezTo>
                  <a:cubicBezTo>
                    <a:pt x="1387" y="12423"/>
                    <a:pt x="1446" y="12305"/>
                    <a:pt x="1476" y="12187"/>
                  </a:cubicBezTo>
                  <a:cubicBezTo>
                    <a:pt x="1682" y="11538"/>
                    <a:pt x="1800" y="10859"/>
                    <a:pt x="1977" y="10210"/>
                  </a:cubicBezTo>
                  <a:cubicBezTo>
                    <a:pt x="2184" y="9561"/>
                    <a:pt x="2361" y="9030"/>
                    <a:pt x="2892" y="8587"/>
                  </a:cubicBezTo>
                  <a:cubicBezTo>
                    <a:pt x="3217" y="8351"/>
                    <a:pt x="3571" y="8145"/>
                    <a:pt x="3895" y="7850"/>
                  </a:cubicBezTo>
                  <a:cubicBezTo>
                    <a:pt x="4190" y="7584"/>
                    <a:pt x="4485" y="7200"/>
                    <a:pt x="4692" y="6758"/>
                  </a:cubicBezTo>
                  <a:cubicBezTo>
                    <a:pt x="4928" y="6315"/>
                    <a:pt x="5076" y="5784"/>
                    <a:pt x="5076" y="5341"/>
                  </a:cubicBezTo>
                  <a:cubicBezTo>
                    <a:pt x="5105" y="4545"/>
                    <a:pt x="5400" y="4073"/>
                    <a:pt x="5902" y="3571"/>
                  </a:cubicBezTo>
                  <a:cubicBezTo>
                    <a:pt x="5990" y="3483"/>
                    <a:pt x="6079" y="3394"/>
                    <a:pt x="6138" y="3335"/>
                  </a:cubicBezTo>
                  <a:cubicBezTo>
                    <a:pt x="6699" y="2804"/>
                    <a:pt x="7141" y="2184"/>
                    <a:pt x="7702" y="1683"/>
                  </a:cubicBezTo>
                  <a:cubicBezTo>
                    <a:pt x="7171" y="1269"/>
                    <a:pt x="6610" y="886"/>
                    <a:pt x="6020" y="532"/>
                  </a:cubicBezTo>
                  <a:cubicBezTo>
                    <a:pt x="5695" y="355"/>
                    <a:pt x="5371" y="178"/>
                    <a:pt x="5017" y="1"/>
                  </a:cubicBezTo>
                  <a:close/>
                </a:path>
              </a:pathLst>
            </a:custGeom>
            <a:solidFill>
              <a:srgbClr val="924B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g1b6709e4d29_5_60"/>
            <p:cNvSpPr/>
            <p:nvPr/>
          </p:nvSpPr>
          <p:spPr>
            <a:xfrm>
              <a:off x="4678975" y="2100600"/>
              <a:ext cx="124700" cy="29550"/>
            </a:xfrm>
            <a:custGeom>
              <a:rect b="b" l="l" r="r" t="t"/>
              <a:pathLst>
                <a:path extrusionOk="0" h="1182" w="4988">
                  <a:moveTo>
                    <a:pt x="60" y="1"/>
                  </a:moveTo>
                  <a:cubicBezTo>
                    <a:pt x="30" y="1"/>
                    <a:pt x="1" y="30"/>
                    <a:pt x="1" y="60"/>
                  </a:cubicBezTo>
                  <a:lnTo>
                    <a:pt x="1" y="1122"/>
                  </a:lnTo>
                  <a:cubicBezTo>
                    <a:pt x="1" y="1152"/>
                    <a:pt x="30" y="1181"/>
                    <a:pt x="60" y="1181"/>
                  </a:cubicBezTo>
                  <a:lnTo>
                    <a:pt x="4929" y="1181"/>
                  </a:lnTo>
                  <a:cubicBezTo>
                    <a:pt x="4958" y="1181"/>
                    <a:pt x="4988" y="1152"/>
                    <a:pt x="4988" y="1122"/>
                  </a:cubicBezTo>
                  <a:lnTo>
                    <a:pt x="4988" y="60"/>
                  </a:lnTo>
                  <a:cubicBezTo>
                    <a:pt x="4988" y="30"/>
                    <a:pt x="4958" y="1"/>
                    <a:pt x="49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g1b6709e4d29_5_60"/>
            <p:cNvSpPr/>
            <p:nvPr/>
          </p:nvSpPr>
          <p:spPr>
            <a:xfrm>
              <a:off x="4739475" y="1885425"/>
              <a:ext cx="370350" cy="788550"/>
            </a:xfrm>
            <a:custGeom>
              <a:rect b="b" l="l" r="r" t="t"/>
              <a:pathLst>
                <a:path extrusionOk="0" h="31542" w="14814">
                  <a:moveTo>
                    <a:pt x="5251" y="1"/>
                  </a:moveTo>
                  <a:cubicBezTo>
                    <a:pt x="4372" y="1"/>
                    <a:pt x="3508" y="435"/>
                    <a:pt x="2922" y="1172"/>
                  </a:cubicBezTo>
                  <a:cubicBezTo>
                    <a:pt x="1122" y="3503"/>
                    <a:pt x="2597" y="8136"/>
                    <a:pt x="3453" y="10585"/>
                  </a:cubicBezTo>
                  <a:cubicBezTo>
                    <a:pt x="4013" y="12208"/>
                    <a:pt x="4722" y="13772"/>
                    <a:pt x="5459" y="15336"/>
                  </a:cubicBezTo>
                  <a:cubicBezTo>
                    <a:pt x="5666" y="15778"/>
                    <a:pt x="7790" y="19644"/>
                    <a:pt x="7584" y="19880"/>
                  </a:cubicBezTo>
                  <a:cubicBezTo>
                    <a:pt x="7200" y="20263"/>
                    <a:pt x="6876" y="20588"/>
                    <a:pt x="6787" y="20676"/>
                  </a:cubicBezTo>
                  <a:cubicBezTo>
                    <a:pt x="6079" y="21473"/>
                    <a:pt x="5341" y="22240"/>
                    <a:pt x="4604" y="22978"/>
                  </a:cubicBezTo>
                  <a:cubicBezTo>
                    <a:pt x="3659" y="23952"/>
                    <a:pt x="2686" y="24867"/>
                    <a:pt x="1682" y="25781"/>
                  </a:cubicBezTo>
                  <a:cubicBezTo>
                    <a:pt x="1269" y="26135"/>
                    <a:pt x="827" y="26489"/>
                    <a:pt x="413" y="26873"/>
                  </a:cubicBezTo>
                  <a:cubicBezTo>
                    <a:pt x="0" y="27286"/>
                    <a:pt x="30" y="27611"/>
                    <a:pt x="502" y="27935"/>
                  </a:cubicBezTo>
                  <a:cubicBezTo>
                    <a:pt x="1328" y="28496"/>
                    <a:pt x="2036" y="29175"/>
                    <a:pt x="2627" y="29971"/>
                  </a:cubicBezTo>
                  <a:cubicBezTo>
                    <a:pt x="2951" y="30414"/>
                    <a:pt x="3246" y="30886"/>
                    <a:pt x="3482" y="31417"/>
                  </a:cubicBezTo>
                  <a:cubicBezTo>
                    <a:pt x="3508" y="31468"/>
                    <a:pt x="3555" y="31541"/>
                    <a:pt x="3625" y="31541"/>
                  </a:cubicBezTo>
                  <a:cubicBezTo>
                    <a:pt x="3636" y="31541"/>
                    <a:pt x="3647" y="31539"/>
                    <a:pt x="3659" y="31535"/>
                  </a:cubicBezTo>
                  <a:cubicBezTo>
                    <a:pt x="3689" y="31535"/>
                    <a:pt x="3718" y="31506"/>
                    <a:pt x="3748" y="31506"/>
                  </a:cubicBezTo>
                  <a:cubicBezTo>
                    <a:pt x="4869" y="30561"/>
                    <a:pt x="5902" y="29588"/>
                    <a:pt x="7053" y="28702"/>
                  </a:cubicBezTo>
                  <a:cubicBezTo>
                    <a:pt x="8174" y="27817"/>
                    <a:pt x="9354" y="27021"/>
                    <a:pt x="10476" y="26135"/>
                  </a:cubicBezTo>
                  <a:cubicBezTo>
                    <a:pt x="12187" y="24778"/>
                    <a:pt x="14282" y="22919"/>
                    <a:pt x="14577" y="20588"/>
                  </a:cubicBezTo>
                  <a:cubicBezTo>
                    <a:pt x="14813" y="18759"/>
                    <a:pt x="14164" y="16723"/>
                    <a:pt x="13633" y="14982"/>
                  </a:cubicBezTo>
                  <a:cubicBezTo>
                    <a:pt x="13072" y="13123"/>
                    <a:pt x="12334" y="11323"/>
                    <a:pt x="11626" y="9493"/>
                  </a:cubicBezTo>
                  <a:cubicBezTo>
                    <a:pt x="10977" y="7870"/>
                    <a:pt x="10298" y="6247"/>
                    <a:pt x="9561" y="4684"/>
                  </a:cubicBezTo>
                  <a:cubicBezTo>
                    <a:pt x="8853" y="3208"/>
                    <a:pt x="8115" y="1349"/>
                    <a:pt x="6699" y="434"/>
                  </a:cubicBezTo>
                  <a:cubicBezTo>
                    <a:pt x="6242" y="137"/>
                    <a:pt x="5744" y="1"/>
                    <a:pt x="52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g1b6709e4d29_5_60"/>
            <p:cNvSpPr/>
            <p:nvPr/>
          </p:nvSpPr>
          <p:spPr>
            <a:xfrm>
              <a:off x="4668650" y="2650175"/>
              <a:ext cx="216900" cy="263675"/>
            </a:xfrm>
            <a:custGeom>
              <a:rect b="b" l="l" r="r" t="t"/>
              <a:pathLst>
                <a:path extrusionOk="0" h="10547" w="8676">
                  <a:moveTo>
                    <a:pt x="7555" y="1"/>
                  </a:moveTo>
                  <a:cubicBezTo>
                    <a:pt x="6020" y="463"/>
                    <a:pt x="4358" y="763"/>
                    <a:pt x="2758" y="763"/>
                  </a:cubicBezTo>
                  <a:cubicBezTo>
                    <a:pt x="1804" y="763"/>
                    <a:pt x="871" y="657"/>
                    <a:pt x="1" y="414"/>
                  </a:cubicBezTo>
                  <a:lnTo>
                    <a:pt x="1" y="414"/>
                  </a:lnTo>
                  <a:cubicBezTo>
                    <a:pt x="178" y="1624"/>
                    <a:pt x="30" y="2893"/>
                    <a:pt x="89" y="4073"/>
                  </a:cubicBezTo>
                  <a:cubicBezTo>
                    <a:pt x="148" y="5165"/>
                    <a:pt x="207" y="6256"/>
                    <a:pt x="266" y="7348"/>
                  </a:cubicBezTo>
                  <a:cubicBezTo>
                    <a:pt x="266" y="7614"/>
                    <a:pt x="296" y="7791"/>
                    <a:pt x="384" y="7938"/>
                  </a:cubicBezTo>
                  <a:cubicBezTo>
                    <a:pt x="561" y="8263"/>
                    <a:pt x="915" y="8411"/>
                    <a:pt x="1388" y="8676"/>
                  </a:cubicBezTo>
                  <a:cubicBezTo>
                    <a:pt x="1801" y="8912"/>
                    <a:pt x="2243" y="9148"/>
                    <a:pt x="2656" y="9355"/>
                  </a:cubicBezTo>
                  <a:cubicBezTo>
                    <a:pt x="3335" y="9709"/>
                    <a:pt x="4220" y="10358"/>
                    <a:pt x="4987" y="10535"/>
                  </a:cubicBezTo>
                  <a:cubicBezTo>
                    <a:pt x="5016" y="10543"/>
                    <a:pt x="5046" y="10546"/>
                    <a:pt x="5078" y="10546"/>
                  </a:cubicBezTo>
                  <a:cubicBezTo>
                    <a:pt x="5658" y="10546"/>
                    <a:pt x="6658" y="9309"/>
                    <a:pt x="6994" y="9001"/>
                  </a:cubicBezTo>
                  <a:cubicBezTo>
                    <a:pt x="7466" y="8529"/>
                    <a:pt x="8027" y="8027"/>
                    <a:pt x="8381" y="7466"/>
                  </a:cubicBezTo>
                  <a:cubicBezTo>
                    <a:pt x="8676" y="7053"/>
                    <a:pt x="8351" y="6109"/>
                    <a:pt x="8292" y="5637"/>
                  </a:cubicBezTo>
                  <a:cubicBezTo>
                    <a:pt x="8204" y="4988"/>
                    <a:pt x="8115" y="4339"/>
                    <a:pt x="8056" y="3689"/>
                  </a:cubicBezTo>
                  <a:cubicBezTo>
                    <a:pt x="7879" y="2480"/>
                    <a:pt x="7702" y="1240"/>
                    <a:pt x="75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g1b6709e4d29_5_60"/>
            <p:cNvSpPr/>
            <p:nvPr/>
          </p:nvSpPr>
          <p:spPr>
            <a:xfrm>
              <a:off x="4672825" y="1806675"/>
              <a:ext cx="78475" cy="244525"/>
            </a:xfrm>
            <a:custGeom>
              <a:rect b="b" l="l" r="r" t="t"/>
              <a:pathLst>
                <a:path extrusionOk="0" h="9781" w="3139">
                  <a:moveTo>
                    <a:pt x="5" y="1"/>
                  </a:moveTo>
                  <a:cubicBezTo>
                    <a:pt x="1" y="1"/>
                    <a:pt x="1" y="4"/>
                    <a:pt x="11" y="14"/>
                  </a:cubicBezTo>
                  <a:cubicBezTo>
                    <a:pt x="11" y="44"/>
                    <a:pt x="40" y="103"/>
                    <a:pt x="70" y="132"/>
                  </a:cubicBezTo>
                  <a:cubicBezTo>
                    <a:pt x="158" y="250"/>
                    <a:pt x="188" y="398"/>
                    <a:pt x="247" y="516"/>
                  </a:cubicBezTo>
                  <a:cubicBezTo>
                    <a:pt x="335" y="663"/>
                    <a:pt x="453" y="781"/>
                    <a:pt x="571" y="899"/>
                  </a:cubicBezTo>
                  <a:cubicBezTo>
                    <a:pt x="837" y="1253"/>
                    <a:pt x="1043" y="1637"/>
                    <a:pt x="1221" y="2050"/>
                  </a:cubicBezTo>
                  <a:cubicBezTo>
                    <a:pt x="1309" y="2286"/>
                    <a:pt x="1398" y="2522"/>
                    <a:pt x="1457" y="2758"/>
                  </a:cubicBezTo>
                  <a:cubicBezTo>
                    <a:pt x="2165" y="4971"/>
                    <a:pt x="2607" y="7243"/>
                    <a:pt x="2784" y="9515"/>
                  </a:cubicBezTo>
                  <a:cubicBezTo>
                    <a:pt x="2784" y="9604"/>
                    <a:pt x="2814" y="9692"/>
                    <a:pt x="2814" y="9781"/>
                  </a:cubicBezTo>
                  <a:lnTo>
                    <a:pt x="3138" y="9781"/>
                  </a:lnTo>
                  <a:cubicBezTo>
                    <a:pt x="3138" y="9692"/>
                    <a:pt x="3138" y="9633"/>
                    <a:pt x="3138" y="9545"/>
                  </a:cubicBezTo>
                  <a:cubicBezTo>
                    <a:pt x="2961" y="7214"/>
                    <a:pt x="2519" y="4912"/>
                    <a:pt x="1781" y="2670"/>
                  </a:cubicBezTo>
                  <a:cubicBezTo>
                    <a:pt x="1781" y="2611"/>
                    <a:pt x="1752" y="2581"/>
                    <a:pt x="1752" y="2522"/>
                  </a:cubicBezTo>
                  <a:cubicBezTo>
                    <a:pt x="1663" y="2316"/>
                    <a:pt x="1604" y="2080"/>
                    <a:pt x="1486" y="1873"/>
                  </a:cubicBezTo>
                  <a:cubicBezTo>
                    <a:pt x="1427" y="1726"/>
                    <a:pt x="1398" y="1607"/>
                    <a:pt x="1339" y="1489"/>
                  </a:cubicBezTo>
                  <a:cubicBezTo>
                    <a:pt x="1221" y="1283"/>
                    <a:pt x="1102" y="1076"/>
                    <a:pt x="955" y="870"/>
                  </a:cubicBezTo>
                  <a:cubicBezTo>
                    <a:pt x="837" y="693"/>
                    <a:pt x="660" y="486"/>
                    <a:pt x="483" y="339"/>
                  </a:cubicBezTo>
                  <a:cubicBezTo>
                    <a:pt x="424" y="280"/>
                    <a:pt x="335" y="191"/>
                    <a:pt x="247" y="132"/>
                  </a:cubicBezTo>
                  <a:cubicBezTo>
                    <a:pt x="217" y="103"/>
                    <a:pt x="158" y="73"/>
                    <a:pt x="129" y="44"/>
                  </a:cubicBezTo>
                  <a:cubicBezTo>
                    <a:pt x="99" y="44"/>
                    <a:pt x="70" y="44"/>
                    <a:pt x="40" y="14"/>
                  </a:cubicBezTo>
                  <a:cubicBezTo>
                    <a:pt x="40" y="14"/>
                    <a:pt x="14" y="1"/>
                    <a:pt x="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g1b6709e4d29_5_60"/>
            <p:cNvSpPr/>
            <p:nvPr/>
          </p:nvSpPr>
          <p:spPr>
            <a:xfrm>
              <a:off x="4749050" y="2044550"/>
              <a:ext cx="82650" cy="247150"/>
            </a:xfrm>
            <a:custGeom>
              <a:rect b="b" l="l" r="r" t="t"/>
              <a:pathLst>
                <a:path extrusionOk="0" h="9886" w="3306">
                  <a:moveTo>
                    <a:pt x="149" y="0"/>
                  </a:moveTo>
                  <a:cubicBezTo>
                    <a:pt x="60" y="0"/>
                    <a:pt x="1" y="59"/>
                    <a:pt x="1" y="148"/>
                  </a:cubicBezTo>
                  <a:cubicBezTo>
                    <a:pt x="1" y="207"/>
                    <a:pt x="60" y="266"/>
                    <a:pt x="119" y="266"/>
                  </a:cubicBezTo>
                  <a:lnTo>
                    <a:pt x="149" y="266"/>
                  </a:lnTo>
                  <a:cubicBezTo>
                    <a:pt x="1476" y="266"/>
                    <a:pt x="2362" y="1417"/>
                    <a:pt x="2716" y="2420"/>
                  </a:cubicBezTo>
                  <a:cubicBezTo>
                    <a:pt x="2804" y="2715"/>
                    <a:pt x="2893" y="3010"/>
                    <a:pt x="2952" y="3335"/>
                  </a:cubicBezTo>
                  <a:cubicBezTo>
                    <a:pt x="3040" y="3925"/>
                    <a:pt x="3040" y="4545"/>
                    <a:pt x="3040" y="5105"/>
                  </a:cubicBezTo>
                  <a:lnTo>
                    <a:pt x="3011" y="8085"/>
                  </a:lnTo>
                  <a:cubicBezTo>
                    <a:pt x="3011" y="8351"/>
                    <a:pt x="3011" y="8646"/>
                    <a:pt x="2952" y="8912"/>
                  </a:cubicBezTo>
                  <a:cubicBezTo>
                    <a:pt x="2863" y="9207"/>
                    <a:pt x="2657" y="9443"/>
                    <a:pt x="2421" y="9561"/>
                  </a:cubicBezTo>
                  <a:cubicBezTo>
                    <a:pt x="2327" y="9601"/>
                    <a:pt x="2228" y="9617"/>
                    <a:pt x="2123" y="9617"/>
                  </a:cubicBezTo>
                  <a:cubicBezTo>
                    <a:pt x="1995" y="9617"/>
                    <a:pt x="1858" y="9593"/>
                    <a:pt x="1712" y="9561"/>
                  </a:cubicBezTo>
                  <a:cubicBezTo>
                    <a:pt x="1594" y="9531"/>
                    <a:pt x="1476" y="9531"/>
                    <a:pt x="1329" y="9531"/>
                  </a:cubicBezTo>
                  <a:cubicBezTo>
                    <a:pt x="1240" y="9531"/>
                    <a:pt x="1211" y="9590"/>
                    <a:pt x="1181" y="9649"/>
                  </a:cubicBezTo>
                  <a:cubicBezTo>
                    <a:pt x="1181" y="9738"/>
                    <a:pt x="1240" y="9797"/>
                    <a:pt x="1329" y="9797"/>
                  </a:cubicBezTo>
                  <a:cubicBezTo>
                    <a:pt x="1447" y="9797"/>
                    <a:pt x="1565" y="9826"/>
                    <a:pt x="1683" y="9826"/>
                  </a:cubicBezTo>
                  <a:cubicBezTo>
                    <a:pt x="1830" y="9856"/>
                    <a:pt x="1978" y="9885"/>
                    <a:pt x="2126" y="9885"/>
                  </a:cubicBezTo>
                  <a:cubicBezTo>
                    <a:pt x="2244" y="9885"/>
                    <a:pt x="2391" y="9856"/>
                    <a:pt x="2539" y="9797"/>
                  </a:cubicBezTo>
                  <a:cubicBezTo>
                    <a:pt x="2834" y="9649"/>
                    <a:pt x="3099" y="9354"/>
                    <a:pt x="3188" y="8971"/>
                  </a:cubicBezTo>
                  <a:cubicBezTo>
                    <a:pt x="3276" y="8676"/>
                    <a:pt x="3276" y="8351"/>
                    <a:pt x="3276" y="8085"/>
                  </a:cubicBezTo>
                  <a:lnTo>
                    <a:pt x="3306" y="5105"/>
                  </a:lnTo>
                  <a:cubicBezTo>
                    <a:pt x="3306" y="4574"/>
                    <a:pt x="3306" y="3984"/>
                    <a:pt x="3217" y="3394"/>
                  </a:cubicBezTo>
                  <a:cubicBezTo>
                    <a:pt x="3158" y="3040"/>
                    <a:pt x="3099" y="2686"/>
                    <a:pt x="2952" y="2332"/>
                  </a:cubicBezTo>
                  <a:cubicBezTo>
                    <a:pt x="2568" y="1269"/>
                    <a:pt x="1624" y="0"/>
                    <a:pt x="149" y="0"/>
                  </a:cubicBezTo>
                  <a:close/>
                </a:path>
              </a:pathLst>
            </a:custGeom>
            <a:solidFill>
              <a:srgbClr val="3C43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g1b6709e4d29_5_60"/>
            <p:cNvSpPr/>
            <p:nvPr/>
          </p:nvSpPr>
          <p:spPr>
            <a:xfrm>
              <a:off x="4778575" y="2131600"/>
              <a:ext cx="53125" cy="160100"/>
            </a:xfrm>
            <a:custGeom>
              <a:rect b="b" l="l" r="r" t="t"/>
              <a:pathLst>
                <a:path extrusionOk="0" h="6404" w="2125">
                  <a:moveTo>
                    <a:pt x="1771" y="0"/>
                  </a:moveTo>
                  <a:cubicBezTo>
                    <a:pt x="1830" y="561"/>
                    <a:pt x="1859" y="1092"/>
                    <a:pt x="1859" y="1623"/>
                  </a:cubicBezTo>
                  <a:lnTo>
                    <a:pt x="1830" y="4603"/>
                  </a:lnTo>
                  <a:cubicBezTo>
                    <a:pt x="1830" y="4869"/>
                    <a:pt x="1830" y="5164"/>
                    <a:pt x="1771" y="5430"/>
                  </a:cubicBezTo>
                  <a:cubicBezTo>
                    <a:pt x="1682" y="5725"/>
                    <a:pt x="1476" y="5961"/>
                    <a:pt x="1240" y="6079"/>
                  </a:cubicBezTo>
                  <a:cubicBezTo>
                    <a:pt x="1146" y="6119"/>
                    <a:pt x="1047" y="6135"/>
                    <a:pt x="942" y="6135"/>
                  </a:cubicBezTo>
                  <a:cubicBezTo>
                    <a:pt x="814" y="6135"/>
                    <a:pt x="677" y="6111"/>
                    <a:pt x="531" y="6079"/>
                  </a:cubicBezTo>
                  <a:cubicBezTo>
                    <a:pt x="413" y="6049"/>
                    <a:pt x="295" y="6049"/>
                    <a:pt x="148" y="6049"/>
                  </a:cubicBezTo>
                  <a:cubicBezTo>
                    <a:pt x="59" y="6049"/>
                    <a:pt x="30" y="6108"/>
                    <a:pt x="0" y="6167"/>
                  </a:cubicBezTo>
                  <a:cubicBezTo>
                    <a:pt x="0" y="6256"/>
                    <a:pt x="59" y="6315"/>
                    <a:pt x="148" y="6315"/>
                  </a:cubicBezTo>
                  <a:cubicBezTo>
                    <a:pt x="266" y="6315"/>
                    <a:pt x="384" y="6344"/>
                    <a:pt x="502" y="6344"/>
                  </a:cubicBezTo>
                  <a:cubicBezTo>
                    <a:pt x="649" y="6374"/>
                    <a:pt x="797" y="6403"/>
                    <a:pt x="915" y="6403"/>
                  </a:cubicBezTo>
                  <a:cubicBezTo>
                    <a:pt x="1063" y="6403"/>
                    <a:pt x="1210" y="6374"/>
                    <a:pt x="1358" y="6315"/>
                  </a:cubicBezTo>
                  <a:cubicBezTo>
                    <a:pt x="1653" y="6167"/>
                    <a:pt x="1918" y="5872"/>
                    <a:pt x="2007" y="5489"/>
                  </a:cubicBezTo>
                  <a:cubicBezTo>
                    <a:pt x="2095" y="5194"/>
                    <a:pt x="2095" y="4869"/>
                    <a:pt x="2095" y="4603"/>
                  </a:cubicBezTo>
                  <a:lnTo>
                    <a:pt x="2125" y="1623"/>
                  </a:lnTo>
                  <a:cubicBezTo>
                    <a:pt x="2125" y="1122"/>
                    <a:pt x="2125" y="561"/>
                    <a:pt x="2036" y="0"/>
                  </a:cubicBezTo>
                  <a:close/>
                </a:path>
              </a:pathLst>
            </a:custGeom>
            <a:solidFill>
              <a:srgbClr val="BABC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g1b6709e4d29_5_60"/>
            <p:cNvSpPr/>
            <p:nvPr/>
          </p:nvSpPr>
          <p:spPr>
            <a:xfrm>
              <a:off x="4760875" y="2273600"/>
              <a:ext cx="40575" cy="21775"/>
            </a:xfrm>
            <a:custGeom>
              <a:rect b="b" l="l" r="r" t="t"/>
              <a:pathLst>
                <a:path extrusionOk="0" h="871" w="1623">
                  <a:moveTo>
                    <a:pt x="579" y="0"/>
                  </a:moveTo>
                  <a:cubicBezTo>
                    <a:pt x="443" y="0"/>
                    <a:pt x="310" y="45"/>
                    <a:pt x="207" y="163"/>
                  </a:cubicBezTo>
                  <a:cubicBezTo>
                    <a:pt x="0" y="458"/>
                    <a:pt x="266" y="841"/>
                    <a:pt x="590" y="871"/>
                  </a:cubicBezTo>
                  <a:cubicBezTo>
                    <a:pt x="856" y="871"/>
                    <a:pt x="1092" y="782"/>
                    <a:pt x="1328" y="694"/>
                  </a:cubicBezTo>
                  <a:cubicBezTo>
                    <a:pt x="1623" y="546"/>
                    <a:pt x="1357" y="340"/>
                    <a:pt x="1151" y="222"/>
                  </a:cubicBezTo>
                  <a:cubicBezTo>
                    <a:pt x="1092" y="163"/>
                    <a:pt x="1033" y="133"/>
                    <a:pt x="974" y="104"/>
                  </a:cubicBezTo>
                  <a:cubicBezTo>
                    <a:pt x="856" y="45"/>
                    <a:pt x="716" y="0"/>
                    <a:pt x="579" y="0"/>
                  </a:cubicBezTo>
                  <a:close/>
                </a:path>
              </a:pathLst>
            </a:custGeom>
            <a:solidFill>
              <a:srgbClr val="3C43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g1b6709e4d29_5_60"/>
            <p:cNvSpPr/>
            <p:nvPr/>
          </p:nvSpPr>
          <p:spPr>
            <a:xfrm>
              <a:off x="4664225" y="2044550"/>
              <a:ext cx="83375" cy="246400"/>
            </a:xfrm>
            <a:custGeom>
              <a:rect b="b" l="l" r="r" t="t"/>
              <a:pathLst>
                <a:path extrusionOk="0" h="9856" w="3335">
                  <a:moveTo>
                    <a:pt x="3187" y="0"/>
                  </a:moveTo>
                  <a:cubicBezTo>
                    <a:pt x="1712" y="0"/>
                    <a:pt x="738" y="1240"/>
                    <a:pt x="355" y="2302"/>
                  </a:cubicBezTo>
                  <a:cubicBezTo>
                    <a:pt x="237" y="2656"/>
                    <a:pt x="148" y="3040"/>
                    <a:pt x="89" y="3394"/>
                  </a:cubicBezTo>
                  <a:cubicBezTo>
                    <a:pt x="30" y="3984"/>
                    <a:pt x="1" y="4574"/>
                    <a:pt x="1" y="5105"/>
                  </a:cubicBezTo>
                  <a:lnTo>
                    <a:pt x="30" y="8085"/>
                  </a:lnTo>
                  <a:cubicBezTo>
                    <a:pt x="30" y="8351"/>
                    <a:pt x="1" y="8676"/>
                    <a:pt x="89" y="8971"/>
                  </a:cubicBezTo>
                  <a:cubicBezTo>
                    <a:pt x="207" y="9325"/>
                    <a:pt x="443" y="9649"/>
                    <a:pt x="738" y="9767"/>
                  </a:cubicBezTo>
                  <a:cubicBezTo>
                    <a:pt x="886" y="9856"/>
                    <a:pt x="1033" y="9856"/>
                    <a:pt x="1181" y="9856"/>
                  </a:cubicBezTo>
                  <a:cubicBezTo>
                    <a:pt x="1328" y="9856"/>
                    <a:pt x="1476" y="9856"/>
                    <a:pt x="1624" y="9826"/>
                  </a:cubicBezTo>
                  <a:cubicBezTo>
                    <a:pt x="1742" y="9797"/>
                    <a:pt x="1860" y="9797"/>
                    <a:pt x="1978" y="9797"/>
                  </a:cubicBezTo>
                  <a:cubicBezTo>
                    <a:pt x="2037" y="9797"/>
                    <a:pt x="2096" y="9738"/>
                    <a:pt x="2096" y="9649"/>
                  </a:cubicBezTo>
                  <a:cubicBezTo>
                    <a:pt x="2096" y="9590"/>
                    <a:pt x="2037" y="9531"/>
                    <a:pt x="1978" y="9531"/>
                  </a:cubicBezTo>
                  <a:lnTo>
                    <a:pt x="1948" y="9531"/>
                  </a:lnTo>
                  <a:cubicBezTo>
                    <a:pt x="1830" y="9531"/>
                    <a:pt x="1712" y="9531"/>
                    <a:pt x="1594" y="9561"/>
                  </a:cubicBezTo>
                  <a:cubicBezTo>
                    <a:pt x="1449" y="9577"/>
                    <a:pt x="1312" y="9602"/>
                    <a:pt x="1180" y="9602"/>
                  </a:cubicBezTo>
                  <a:cubicBezTo>
                    <a:pt x="1070" y="9602"/>
                    <a:pt x="963" y="9585"/>
                    <a:pt x="856" y="9531"/>
                  </a:cubicBezTo>
                  <a:cubicBezTo>
                    <a:pt x="650" y="9443"/>
                    <a:pt x="443" y="9177"/>
                    <a:pt x="355" y="8882"/>
                  </a:cubicBezTo>
                  <a:cubicBezTo>
                    <a:pt x="296" y="8646"/>
                    <a:pt x="296" y="8351"/>
                    <a:pt x="296" y="8085"/>
                  </a:cubicBezTo>
                  <a:lnTo>
                    <a:pt x="296" y="5105"/>
                  </a:lnTo>
                  <a:cubicBezTo>
                    <a:pt x="296" y="4515"/>
                    <a:pt x="296" y="3925"/>
                    <a:pt x="384" y="3305"/>
                  </a:cubicBezTo>
                  <a:cubicBezTo>
                    <a:pt x="414" y="3010"/>
                    <a:pt x="502" y="2715"/>
                    <a:pt x="620" y="2420"/>
                  </a:cubicBezTo>
                  <a:cubicBezTo>
                    <a:pt x="974" y="1417"/>
                    <a:pt x="1860" y="266"/>
                    <a:pt x="3187" y="266"/>
                  </a:cubicBezTo>
                  <a:cubicBezTo>
                    <a:pt x="3276" y="266"/>
                    <a:pt x="3335" y="207"/>
                    <a:pt x="3335" y="148"/>
                  </a:cubicBezTo>
                  <a:cubicBezTo>
                    <a:pt x="3335" y="59"/>
                    <a:pt x="3246" y="0"/>
                    <a:pt x="3187" y="0"/>
                  </a:cubicBezTo>
                  <a:close/>
                </a:path>
              </a:pathLst>
            </a:custGeom>
            <a:solidFill>
              <a:srgbClr val="3C43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g1b6709e4d29_5_60"/>
            <p:cNvSpPr/>
            <p:nvPr/>
          </p:nvSpPr>
          <p:spPr>
            <a:xfrm>
              <a:off x="4664225" y="2130850"/>
              <a:ext cx="52400" cy="160100"/>
            </a:xfrm>
            <a:custGeom>
              <a:rect b="b" l="l" r="r" t="t"/>
              <a:pathLst>
                <a:path extrusionOk="0" h="6404" w="2096">
                  <a:moveTo>
                    <a:pt x="89" y="1"/>
                  </a:moveTo>
                  <a:cubicBezTo>
                    <a:pt x="30" y="561"/>
                    <a:pt x="1" y="1122"/>
                    <a:pt x="1" y="1653"/>
                  </a:cubicBezTo>
                  <a:lnTo>
                    <a:pt x="30" y="4633"/>
                  </a:lnTo>
                  <a:cubicBezTo>
                    <a:pt x="30" y="4899"/>
                    <a:pt x="1" y="5224"/>
                    <a:pt x="89" y="5519"/>
                  </a:cubicBezTo>
                  <a:cubicBezTo>
                    <a:pt x="207" y="5873"/>
                    <a:pt x="443" y="6197"/>
                    <a:pt x="738" y="6315"/>
                  </a:cubicBezTo>
                  <a:cubicBezTo>
                    <a:pt x="886" y="6404"/>
                    <a:pt x="1033" y="6404"/>
                    <a:pt x="1181" y="6404"/>
                  </a:cubicBezTo>
                  <a:cubicBezTo>
                    <a:pt x="1328" y="6404"/>
                    <a:pt x="1476" y="6404"/>
                    <a:pt x="1624" y="6374"/>
                  </a:cubicBezTo>
                  <a:cubicBezTo>
                    <a:pt x="1742" y="6345"/>
                    <a:pt x="1860" y="6345"/>
                    <a:pt x="1978" y="6345"/>
                  </a:cubicBezTo>
                  <a:cubicBezTo>
                    <a:pt x="2037" y="6345"/>
                    <a:pt x="2096" y="6286"/>
                    <a:pt x="2096" y="6197"/>
                  </a:cubicBezTo>
                  <a:cubicBezTo>
                    <a:pt x="2096" y="6138"/>
                    <a:pt x="2037" y="6079"/>
                    <a:pt x="1978" y="6079"/>
                  </a:cubicBezTo>
                  <a:lnTo>
                    <a:pt x="1948" y="6079"/>
                  </a:lnTo>
                  <a:cubicBezTo>
                    <a:pt x="1830" y="6079"/>
                    <a:pt x="1712" y="6079"/>
                    <a:pt x="1594" y="6109"/>
                  </a:cubicBezTo>
                  <a:cubicBezTo>
                    <a:pt x="1449" y="6125"/>
                    <a:pt x="1312" y="6150"/>
                    <a:pt x="1180" y="6150"/>
                  </a:cubicBezTo>
                  <a:cubicBezTo>
                    <a:pt x="1070" y="6150"/>
                    <a:pt x="963" y="6133"/>
                    <a:pt x="856" y="6079"/>
                  </a:cubicBezTo>
                  <a:cubicBezTo>
                    <a:pt x="650" y="5991"/>
                    <a:pt x="443" y="5725"/>
                    <a:pt x="355" y="5430"/>
                  </a:cubicBezTo>
                  <a:cubicBezTo>
                    <a:pt x="296" y="5194"/>
                    <a:pt x="296" y="4899"/>
                    <a:pt x="296" y="4633"/>
                  </a:cubicBezTo>
                  <a:lnTo>
                    <a:pt x="296" y="1653"/>
                  </a:lnTo>
                  <a:cubicBezTo>
                    <a:pt x="296" y="1122"/>
                    <a:pt x="296" y="561"/>
                    <a:pt x="355" y="1"/>
                  </a:cubicBezTo>
                  <a:close/>
                </a:path>
              </a:pathLst>
            </a:custGeom>
            <a:solidFill>
              <a:srgbClr val="BABC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g1b6709e4d29_5_60"/>
            <p:cNvSpPr/>
            <p:nvPr/>
          </p:nvSpPr>
          <p:spPr>
            <a:xfrm>
              <a:off x="4694475" y="2273600"/>
              <a:ext cx="40600" cy="21775"/>
            </a:xfrm>
            <a:custGeom>
              <a:rect b="b" l="l" r="r" t="t"/>
              <a:pathLst>
                <a:path extrusionOk="0" h="871" w="1624">
                  <a:moveTo>
                    <a:pt x="1026" y="0"/>
                  </a:moveTo>
                  <a:cubicBezTo>
                    <a:pt x="886" y="0"/>
                    <a:pt x="738" y="45"/>
                    <a:pt x="620" y="104"/>
                  </a:cubicBezTo>
                  <a:cubicBezTo>
                    <a:pt x="591" y="133"/>
                    <a:pt x="532" y="163"/>
                    <a:pt x="473" y="192"/>
                  </a:cubicBezTo>
                  <a:cubicBezTo>
                    <a:pt x="266" y="340"/>
                    <a:pt x="0" y="546"/>
                    <a:pt x="295" y="664"/>
                  </a:cubicBezTo>
                  <a:cubicBezTo>
                    <a:pt x="502" y="782"/>
                    <a:pt x="768" y="871"/>
                    <a:pt x="1033" y="871"/>
                  </a:cubicBezTo>
                  <a:cubicBezTo>
                    <a:pt x="1358" y="841"/>
                    <a:pt x="1623" y="458"/>
                    <a:pt x="1387" y="163"/>
                  </a:cubicBezTo>
                  <a:cubicBezTo>
                    <a:pt x="1299" y="45"/>
                    <a:pt x="1166" y="0"/>
                    <a:pt x="1026" y="0"/>
                  </a:cubicBezTo>
                  <a:close/>
                </a:path>
              </a:pathLst>
            </a:custGeom>
            <a:solidFill>
              <a:srgbClr val="3C43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g1b6709e4d29_5_60"/>
            <p:cNvSpPr/>
            <p:nvPr/>
          </p:nvSpPr>
          <p:spPr>
            <a:xfrm>
              <a:off x="4456200" y="2059300"/>
              <a:ext cx="83375" cy="83375"/>
            </a:xfrm>
            <a:custGeom>
              <a:rect b="b" l="l" r="r" t="t"/>
              <a:pathLst>
                <a:path extrusionOk="0" h="3335" w="3335">
                  <a:moveTo>
                    <a:pt x="1653" y="1"/>
                  </a:moveTo>
                  <a:cubicBezTo>
                    <a:pt x="738" y="1"/>
                    <a:pt x="1" y="738"/>
                    <a:pt x="1" y="1653"/>
                  </a:cubicBezTo>
                  <a:cubicBezTo>
                    <a:pt x="1" y="2568"/>
                    <a:pt x="738" y="3335"/>
                    <a:pt x="1653" y="3335"/>
                  </a:cubicBezTo>
                  <a:cubicBezTo>
                    <a:pt x="2568" y="3335"/>
                    <a:pt x="3335" y="2568"/>
                    <a:pt x="3335" y="1653"/>
                  </a:cubicBezTo>
                  <a:cubicBezTo>
                    <a:pt x="3335" y="738"/>
                    <a:pt x="2568" y="1"/>
                    <a:pt x="16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g1b6709e4d29_5_60"/>
            <p:cNvSpPr/>
            <p:nvPr/>
          </p:nvSpPr>
          <p:spPr>
            <a:xfrm>
              <a:off x="4493075" y="1835775"/>
              <a:ext cx="62750" cy="247150"/>
            </a:xfrm>
            <a:custGeom>
              <a:rect b="b" l="l" r="r" t="t"/>
              <a:pathLst>
                <a:path extrusionOk="0" h="9886" w="2510">
                  <a:moveTo>
                    <a:pt x="2509" y="1"/>
                  </a:moveTo>
                  <a:lnTo>
                    <a:pt x="2509" y="1"/>
                  </a:lnTo>
                  <a:cubicBezTo>
                    <a:pt x="2007" y="414"/>
                    <a:pt x="1653" y="886"/>
                    <a:pt x="1358" y="1358"/>
                  </a:cubicBezTo>
                  <a:cubicBezTo>
                    <a:pt x="1299" y="1476"/>
                    <a:pt x="1240" y="1565"/>
                    <a:pt x="1181" y="1653"/>
                  </a:cubicBezTo>
                  <a:cubicBezTo>
                    <a:pt x="1093" y="1860"/>
                    <a:pt x="1004" y="2037"/>
                    <a:pt x="945" y="2184"/>
                  </a:cubicBezTo>
                  <a:cubicBezTo>
                    <a:pt x="916" y="2243"/>
                    <a:pt x="916" y="2302"/>
                    <a:pt x="886" y="2332"/>
                  </a:cubicBezTo>
                  <a:cubicBezTo>
                    <a:pt x="444" y="3424"/>
                    <a:pt x="266" y="4574"/>
                    <a:pt x="178" y="5548"/>
                  </a:cubicBezTo>
                  <a:cubicBezTo>
                    <a:pt x="60" y="6640"/>
                    <a:pt x="1" y="7732"/>
                    <a:pt x="1" y="8824"/>
                  </a:cubicBezTo>
                  <a:cubicBezTo>
                    <a:pt x="1" y="9119"/>
                    <a:pt x="1" y="9414"/>
                    <a:pt x="1" y="9709"/>
                  </a:cubicBezTo>
                  <a:cubicBezTo>
                    <a:pt x="1" y="9797"/>
                    <a:pt x="60" y="9886"/>
                    <a:pt x="178" y="9886"/>
                  </a:cubicBezTo>
                  <a:cubicBezTo>
                    <a:pt x="266" y="9856"/>
                    <a:pt x="325" y="9797"/>
                    <a:pt x="325" y="9709"/>
                  </a:cubicBezTo>
                  <a:cubicBezTo>
                    <a:pt x="325" y="9414"/>
                    <a:pt x="325" y="9119"/>
                    <a:pt x="325" y="8824"/>
                  </a:cubicBezTo>
                  <a:cubicBezTo>
                    <a:pt x="325" y="7732"/>
                    <a:pt x="384" y="6670"/>
                    <a:pt x="503" y="5578"/>
                  </a:cubicBezTo>
                  <a:cubicBezTo>
                    <a:pt x="621" y="4574"/>
                    <a:pt x="798" y="3394"/>
                    <a:pt x="1240" y="2332"/>
                  </a:cubicBezTo>
                  <a:cubicBezTo>
                    <a:pt x="1299" y="2184"/>
                    <a:pt x="1358" y="2066"/>
                    <a:pt x="1447" y="1919"/>
                  </a:cubicBezTo>
                  <a:cubicBezTo>
                    <a:pt x="1535" y="1742"/>
                    <a:pt x="1653" y="1535"/>
                    <a:pt x="1801" y="1329"/>
                  </a:cubicBezTo>
                  <a:cubicBezTo>
                    <a:pt x="1801" y="1299"/>
                    <a:pt x="1801" y="1299"/>
                    <a:pt x="1830" y="1270"/>
                  </a:cubicBezTo>
                  <a:cubicBezTo>
                    <a:pt x="1889" y="1152"/>
                    <a:pt x="1978" y="1034"/>
                    <a:pt x="2096" y="916"/>
                  </a:cubicBezTo>
                  <a:cubicBezTo>
                    <a:pt x="2243" y="709"/>
                    <a:pt x="2361" y="473"/>
                    <a:pt x="2450" y="207"/>
                  </a:cubicBezTo>
                  <a:cubicBezTo>
                    <a:pt x="2480" y="148"/>
                    <a:pt x="2509" y="60"/>
                    <a:pt x="25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g1b6709e4d29_5_60"/>
            <p:cNvSpPr/>
            <p:nvPr/>
          </p:nvSpPr>
          <p:spPr>
            <a:xfrm>
              <a:off x="4493075" y="2056350"/>
              <a:ext cx="8150" cy="26575"/>
            </a:xfrm>
            <a:custGeom>
              <a:rect b="b" l="l" r="r" t="t"/>
              <a:pathLst>
                <a:path extrusionOk="0" h="1063" w="326">
                  <a:moveTo>
                    <a:pt x="1" y="1"/>
                  </a:moveTo>
                  <a:cubicBezTo>
                    <a:pt x="1" y="296"/>
                    <a:pt x="1" y="591"/>
                    <a:pt x="1" y="886"/>
                  </a:cubicBezTo>
                  <a:cubicBezTo>
                    <a:pt x="1" y="974"/>
                    <a:pt x="60" y="1063"/>
                    <a:pt x="178" y="1063"/>
                  </a:cubicBezTo>
                  <a:cubicBezTo>
                    <a:pt x="266" y="1033"/>
                    <a:pt x="325" y="974"/>
                    <a:pt x="325" y="886"/>
                  </a:cubicBezTo>
                  <a:cubicBezTo>
                    <a:pt x="325" y="591"/>
                    <a:pt x="325" y="296"/>
                    <a:pt x="325" y="1"/>
                  </a:cubicBezTo>
                  <a:close/>
                </a:path>
              </a:pathLst>
            </a:custGeom>
            <a:solidFill>
              <a:srgbClr val="E4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g1b6709e4d29_5_60"/>
            <p:cNvSpPr/>
            <p:nvPr/>
          </p:nvSpPr>
          <p:spPr>
            <a:xfrm>
              <a:off x="4475375" y="2078475"/>
              <a:ext cx="45025" cy="45025"/>
            </a:xfrm>
            <a:custGeom>
              <a:rect b="b" l="l" r="r" t="t"/>
              <a:pathLst>
                <a:path extrusionOk="0" h="1801" w="1801">
                  <a:moveTo>
                    <a:pt x="886" y="1"/>
                  </a:moveTo>
                  <a:cubicBezTo>
                    <a:pt x="384" y="1"/>
                    <a:pt x="1" y="384"/>
                    <a:pt x="1" y="886"/>
                  </a:cubicBezTo>
                  <a:cubicBezTo>
                    <a:pt x="1" y="1388"/>
                    <a:pt x="384" y="1801"/>
                    <a:pt x="886" y="1801"/>
                  </a:cubicBezTo>
                  <a:cubicBezTo>
                    <a:pt x="1388" y="1801"/>
                    <a:pt x="1801" y="1388"/>
                    <a:pt x="1801" y="886"/>
                  </a:cubicBezTo>
                  <a:cubicBezTo>
                    <a:pt x="1801" y="384"/>
                    <a:pt x="1388" y="1"/>
                    <a:pt x="8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g1b6709e4d29_5_60"/>
            <p:cNvSpPr/>
            <p:nvPr/>
          </p:nvSpPr>
          <p:spPr>
            <a:xfrm>
              <a:off x="4717350" y="1836525"/>
              <a:ext cx="1500" cy="25"/>
            </a:xfrm>
            <a:custGeom>
              <a:rect b="b" l="l" r="r" t="t"/>
              <a:pathLst>
                <a:path extrusionOk="0" h="1" w="60">
                  <a:moveTo>
                    <a:pt x="59" y="0"/>
                  </a:moveTo>
                  <a:lnTo>
                    <a:pt x="30" y="0"/>
                  </a:lnTo>
                  <a:lnTo>
                    <a:pt x="0" y="0"/>
                  </a:lnTo>
                  <a:close/>
                </a:path>
              </a:pathLst>
            </a:custGeom>
            <a:solidFill>
              <a:srgbClr val="323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g1b6709e4d29_5_60"/>
            <p:cNvSpPr/>
            <p:nvPr/>
          </p:nvSpPr>
          <p:spPr>
            <a:xfrm>
              <a:off x="4468750" y="1690125"/>
              <a:ext cx="171900" cy="140825"/>
            </a:xfrm>
            <a:custGeom>
              <a:rect b="b" l="l" r="r" t="t"/>
              <a:pathLst>
                <a:path extrusionOk="0" h="5633" w="6876">
                  <a:moveTo>
                    <a:pt x="3894" y="1"/>
                  </a:moveTo>
                  <a:cubicBezTo>
                    <a:pt x="1866" y="1"/>
                    <a:pt x="30" y="486"/>
                    <a:pt x="30" y="486"/>
                  </a:cubicBezTo>
                  <a:cubicBezTo>
                    <a:pt x="0" y="2079"/>
                    <a:pt x="1328" y="4145"/>
                    <a:pt x="1328" y="4145"/>
                  </a:cubicBezTo>
                  <a:cubicBezTo>
                    <a:pt x="2138" y="5281"/>
                    <a:pt x="3007" y="5632"/>
                    <a:pt x="3774" y="5632"/>
                  </a:cubicBezTo>
                  <a:cubicBezTo>
                    <a:pt x="5018" y="5632"/>
                    <a:pt x="5990" y="4706"/>
                    <a:pt x="5990" y="4706"/>
                  </a:cubicBezTo>
                  <a:cubicBezTo>
                    <a:pt x="6787" y="3260"/>
                    <a:pt x="6875" y="486"/>
                    <a:pt x="6875" y="486"/>
                  </a:cubicBezTo>
                  <a:cubicBezTo>
                    <a:pt x="5970" y="122"/>
                    <a:pt x="4908" y="1"/>
                    <a:pt x="3894" y="1"/>
                  </a:cubicBezTo>
                  <a:close/>
                </a:path>
              </a:pathLst>
            </a:custGeom>
            <a:solidFill>
              <a:srgbClr val="80CE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g1b6709e4d29_5_60"/>
            <p:cNvSpPr/>
            <p:nvPr/>
          </p:nvSpPr>
          <p:spPr>
            <a:xfrm>
              <a:off x="4625125" y="1682350"/>
              <a:ext cx="36175" cy="45025"/>
            </a:xfrm>
            <a:custGeom>
              <a:rect b="b" l="l" r="r" t="t"/>
              <a:pathLst>
                <a:path extrusionOk="0" h="1801" w="1447">
                  <a:moveTo>
                    <a:pt x="1447" y="0"/>
                  </a:moveTo>
                  <a:lnTo>
                    <a:pt x="1240" y="59"/>
                  </a:lnTo>
                  <a:lnTo>
                    <a:pt x="1" y="1594"/>
                  </a:lnTo>
                  <a:lnTo>
                    <a:pt x="119" y="1800"/>
                  </a:lnTo>
                  <a:lnTo>
                    <a:pt x="1447" y="0"/>
                  </a:lnTo>
                  <a:close/>
                </a:path>
              </a:pathLst>
            </a:custGeom>
            <a:solidFill>
              <a:srgbClr val="80CE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g1b6709e4d29_5_60"/>
            <p:cNvSpPr/>
            <p:nvPr/>
          </p:nvSpPr>
          <p:spPr>
            <a:xfrm>
              <a:off x="4612600" y="1742100"/>
              <a:ext cx="53125" cy="64950"/>
            </a:xfrm>
            <a:custGeom>
              <a:rect b="b" l="l" r="r" t="t"/>
              <a:pathLst>
                <a:path extrusionOk="0" h="2598" w="2125">
                  <a:moveTo>
                    <a:pt x="2125" y="0"/>
                  </a:moveTo>
                  <a:lnTo>
                    <a:pt x="0" y="2391"/>
                  </a:lnTo>
                  <a:lnTo>
                    <a:pt x="177" y="2597"/>
                  </a:lnTo>
                  <a:lnTo>
                    <a:pt x="2125" y="355"/>
                  </a:lnTo>
                  <a:cubicBezTo>
                    <a:pt x="2125" y="355"/>
                    <a:pt x="2125" y="89"/>
                    <a:pt x="2125" y="0"/>
                  </a:cubicBezTo>
                  <a:close/>
                </a:path>
              </a:pathLst>
            </a:custGeom>
            <a:solidFill>
              <a:srgbClr val="80CE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g1b6709e4d29_5_60"/>
            <p:cNvSpPr/>
            <p:nvPr/>
          </p:nvSpPr>
          <p:spPr>
            <a:xfrm>
              <a:off x="4496775" y="1728825"/>
              <a:ext cx="97400" cy="9425"/>
            </a:xfrm>
            <a:custGeom>
              <a:rect b="b" l="l" r="r" t="t"/>
              <a:pathLst>
                <a:path extrusionOk="0" h="377" w="3896">
                  <a:moveTo>
                    <a:pt x="3807" y="0"/>
                  </a:moveTo>
                  <a:cubicBezTo>
                    <a:pt x="3156" y="152"/>
                    <a:pt x="2512" y="225"/>
                    <a:pt x="1881" y="225"/>
                  </a:cubicBezTo>
                  <a:cubicBezTo>
                    <a:pt x="1282" y="225"/>
                    <a:pt x="693" y="159"/>
                    <a:pt x="118" y="30"/>
                  </a:cubicBezTo>
                  <a:cubicBezTo>
                    <a:pt x="59" y="30"/>
                    <a:pt x="30" y="59"/>
                    <a:pt x="30" y="89"/>
                  </a:cubicBezTo>
                  <a:cubicBezTo>
                    <a:pt x="0" y="148"/>
                    <a:pt x="30" y="177"/>
                    <a:pt x="89" y="177"/>
                  </a:cubicBezTo>
                  <a:cubicBezTo>
                    <a:pt x="664" y="310"/>
                    <a:pt x="1273" y="377"/>
                    <a:pt x="1890" y="377"/>
                  </a:cubicBezTo>
                  <a:cubicBezTo>
                    <a:pt x="2095" y="377"/>
                    <a:pt x="2302" y="369"/>
                    <a:pt x="2509" y="354"/>
                  </a:cubicBezTo>
                  <a:cubicBezTo>
                    <a:pt x="2951" y="325"/>
                    <a:pt x="3394" y="266"/>
                    <a:pt x="3836" y="148"/>
                  </a:cubicBezTo>
                  <a:cubicBezTo>
                    <a:pt x="3866" y="148"/>
                    <a:pt x="3895" y="118"/>
                    <a:pt x="3895" y="59"/>
                  </a:cubicBezTo>
                  <a:cubicBezTo>
                    <a:pt x="3866" y="30"/>
                    <a:pt x="3836" y="0"/>
                    <a:pt x="38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g1b6709e4d29_5_60"/>
            <p:cNvSpPr/>
            <p:nvPr/>
          </p:nvSpPr>
          <p:spPr>
            <a:xfrm>
              <a:off x="4521125" y="1753900"/>
              <a:ext cx="59025" cy="8425"/>
            </a:xfrm>
            <a:custGeom>
              <a:rect b="b" l="l" r="r" t="t"/>
              <a:pathLst>
                <a:path extrusionOk="0" h="337" w="2361">
                  <a:moveTo>
                    <a:pt x="2272" y="1"/>
                  </a:moveTo>
                  <a:cubicBezTo>
                    <a:pt x="1872" y="115"/>
                    <a:pt x="1497" y="180"/>
                    <a:pt x="1011" y="180"/>
                  </a:cubicBezTo>
                  <a:cubicBezTo>
                    <a:pt x="744" y="180"/>
                    <a:pt x="444" y="160"/>
                    <a:pt x="89" y="119"/>
                  </a:cubicBezTo>
                  <a:cubicBezTo>
                    <a:pt x="59" y="119"/>
                    <a:pt x="0" y="148"/>
                    <a:pt x="0" y="178"/>
                  </a:cubicBezTo>
                  <a:cubicBezTo>
                    <a:pt x="0" y="207"/>
                    <a:pt x="30" y="266"/>
                    <a:pt x="59" y="266"/>
                  </a:cubicBezTo>
                  <a:cubicBezTo>
                    <a:pt x="448" y="309"/>
                    <a:pt x="774" y="337"/>
                    <a:pt x="1059" y="337"/>
                  </a:cubicBezTo>
                  <a:cubicBezTo>
                    <a:pt x="1164" y="337"/>
                    <a:pt x="1263" y="333"/>
                    <a:pt x="1358" y="325"/>
                  </a:cubicBezTo>
                  <a:cubicBezTo>
                    <a:pt x="1712" y="296"/>
                    <a:pt x="2007" y="237"/>
                    <a:pt x="2302" y="148"/>
                  </a:cubicBezTo>
                  <a:cubicBezTo>
                    <a:pt x="2361" y="148"/>
                    <a:pt x="2361" y="89"/>
                    <a:pt x="2361" y="60"/>
                  </a:cubicBezTo>
                  <a:cubicBezTo>
                    <a:pt x="2361" y="30"/>
                    <a:pt x="2302" y="1"/>
                    <a:pt x="22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g1b6709e4d29_5_60"/>
            <p:cNvSpPr/>
            <p:nvPr/>
          </p:nvSpPr>
          <p:spPr>
            <a:xfrm>
              <a:off x="4510800" y="1771600"/>
              <a:ext cx="83375" cy="13500"/>
            </a:xfrm>
            <a:custGeom>
              <a:rect b="b" l="l" r="r" t="t"/>
              <a:pathLst>
                <a:path extrusionOk="0" h="540" w="3335">
                  <a:moveTo>
                    <a:pt x="3216" y="1"/>
                  </a:moveTo>
                  <a:cubicBezTo>
                    <a:pt x="2676" y="262"/>
                    <a:pt x="2023" y="390"/>
                    <a:pt x="1385" y="390"/>
                  </a:cubicBezTo>
                  <a:cubicBezTo>
                    <a:pt x="941" y="390"/>
                    <a:pt x="505" y="328"/>
                    <a:pt x="118" y="207"/>
                  </a:cubicBezTo>
                  <a:cubicBezTo>
                    <a:pt x="109" y="199"/>
                    <a:pt x="98" y="195"/>
                    <a:pt x="87" y="195"/>
                  </a:cubicBezTo>
                  <a:cubicBezTo>
                    <a:pt x="59" y="195"/>
                    <a:pt x="30" y="216"/>
                    <a:pt x="30" y="237"/>
                  </a:cubicBezTo>
                  <a:cubicBezTo>
                    <a:pt x="0" y="296"/>
                    <a:pt x="30" y="325"/>
                    <a:pt x="59" y="355"/>
                  </a:cubicBezTo>
                  <a:cubicBezTo>
                    <a:pt x="502" y="478"/>
                    <a:pt x="985" y="539"/>
                    <a:pt x="1476" y="539"/>
                  </a:cubicBezTo>
                  <a:cubicBezTo>
                    <a:pt x="1574" y="539"/>
                    <a:pt x="1672" y="537"/>
                    <a:pt x="1771" y="532"/>
                  </a:cubicBezTo>
                  <a:cubicBezTo>
                    <a:pt x="2302" y="502"/>
                    <a:pt x="2833" y="355"/>
                    <a:pt x="3275" y="148"/>
                  </a:cubicBezTo>
                  <a:cubicBezTo>
                    <a:pt x="3334" y="148"/>
                    <a:pt x="3334" y="89"/>
                    <a:pt x="3334" y="60"/>
                  </a:cubicBezTo>
                  <a:cubicBezTo>
                    <a:pt x="3305" y="1"/>
                    <a:pt x="3275" y="1"/>
                    <a:pt x="32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6" name="Google Shape;1636;g1b6709e4d29_5_60"/>
          <p:cNvGrpSpPr/>
          <p:nvPr/>
        </p:nvGrpSpPr>
        <p:grpSpPr>
          <a:xfrm>
            <a:off x="2282180" y="264739"/>
            <a:ext cx="294367" cy="294383"/>
            <a:chOff x="4184375" y="3769275"/>
            <a:chExt cx="825250" cy="671800"/>
          </a:xfrm>
        </p:grpSpPr>
        <p:sp>
          <p:nvSpPr>
            <p:cNvPr id="1637" name="Google Shape;1637;g1b6709e4d29_5_60"/>
            <p:cNvSpPr/>
            <p:nvPr/>
          </p:nvSpPr>
          <p:spPr>
            <a:xfrm>
              <a:off x="4446325" y="3769275"/>
              <a:ext cx="174300" cy="559375"/>
            </a:xfrm>
            <a:custGeom>
              <a:rect b="b" l="l" r="r" t="t"/>
              <a:pathLst>
                <a:path extrusionOk="0" h="22375" w="6972">
                  <a:moveTo>
                    <a:pt x="4970" y="1080"/>
                  </a:moveTo>
                  <a:cubicBezTo>
                    <a:pt x="5420" y="4003"/>
                    <a:pt x="5667" y="7106"/>
                    <a:pt x="6005" y="10232"/>
                  </a:cubicBezTo>
                  <a:cubicBezTo>
                    <a:pt x="6185" y="11783"/>
                    <a:pt x="6387" y="13290"/>
                    <a:pt x="6567" y="14774"/>
                  </a:cubicBezTo>
                  <a:cubicBezTo>
                    <a:pt x="6724" y="16326"/>
                    <a:pt x="6972" y="17877"/>
                    <a:pt x="6972" y="19451"/>
                  </a:cubicBezTo>
                  <a:cubicBezTo>
                    <a:pt x="6972" y="20575"/>
                    <a:pt x="6814" y="22127"/>
                    <a:pt x="5892" y="22284"/>
                  </a:cubicBezTo>
                  <a:cubicBezTo>
                    <a:pt x="5330" y="22374"/>
                    <a:pt x="4835" y="21969"/>
                    <a:pt x="4588" y="21677"/>
                  </a:cubicBezTo>
                  <a:cubicBezTo>
                    <a:pt x="3734" y="20710"/>
                    <a:pt x="3441" y="18866"/>
                    <a:pt x="3194" y="17315"/>
                  </a:cubicBezTo>
                  <a:cubicBezTo>
                    <a:pt x="2362" y="12413"/>
                    <a:pt x="2137" y="6724"/>
                    <a:pt x="1575" y="1687"/>
                  </a:cubicBezTo>
                  <a:cubicBezTo>
                    <a:pt x="1328" y="1710"/>
                    <a:pt x="1058" y="1800"/>
                    <a:pt x="743" y="1777"/>
                  </a:cubicBezTo>
                  <a:cubicBezTo>
                    <a:pt x="361" y="1755"/>
                    <a:pt x="1" y="1575"/>
                    <a:pt x="1" y="1350"/>
                  </a:cubicBezTo>
                  <a:cubicBezTo>
                    <a:pt x="1" y="1058"/>
                    <a:pt x="541" y="900"/>
                    <a:pt x="968" y="765"/>
                  </a:cubicBezTo>
                  <a:cubicBezTo>
                    <a:pt x="2047" y="451"/>
                    <a:pt x="3734" y="113"/>
                    <a:pt x="4835" y="46"/>
                  </a:cubicBezTo>
                  <a:cubicBezTo>
                    <a:pt x="5308" y="1"/>
                    <a:pt x="5915" y="23"/>
                    <a:pt x="5982" y="316"/>
                  </a:cubicBezTo>
                  <a:cubicBezTo>
                    <a:pt x="6095" y="833"/>
                    <a:pt x="5308" y="923"/>
                    <a:pt x="4970" y="108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g1b6709e4d29_5_60"/>
            <p:cNvSpPr/>
            <p:nvPr/>
          </p:nvSpPr>
          <p:spPr>
            <a:xfrm>
              <a:off x="4515475" y="3998650"/>
              <a:ext cx="93900" cy="309750"/>
            </a:xfrm>
            <a:custGeom>
              <a:rect b="b" l="l" r="r" t="t"/>
              <a:pathLst>
                <a:path extrusionOk="0" h="12390" w="3756">
                  <a:moveTo>
                    <a:pt x="2766" y="1304"/>
                  </a:moveTo>
                  <a:cubicBezTo>
                    <a:pt x="2722" y="877"/>
                    <a:pt x="2677" y="450"/>
                    <a:pt x="2632" y="0"/>
                  </a:cubicBezTo>
                  <a:lnTo>
                    <a:pt x="1" y="292"/>
                  </a:lnTo>
                  <a:cubicBezTo>
                    <a:pt x="181" y="2541"/>
                    <a:pt x="361" y="4430"/>
                    <a:pt x="698" y="6476"/>
                  </a:cubicBezTo>
                  <a:cubicBezTo>
                    <a:pt x="900" y="7623"/>
                    <a:pt x="1395" y="11175"/>
                    <a:pt x="2002" y="11895"/>
                  </a:cubicBezTo>
                  <a:cubicBezTo>
                    <a:pt x="2182" y="12097"/>
                    <a:pt x="2542" y="12390"/>
                    <a:pt x="2946" y="12322"/>
                  </a:cubicBezTo>
                  <a:cubicBezTo>
                    <a:pt x="3621" y="12210"/>
                    <a:pt x="3756" y="11086"/>
                    <a:pt x="3733" y="10254"/>
                  </a:cubicBezTo>
                  <a:cubicBezTo>
                    <a:pt x="3733" y="9107"/>
                    <a:pt x="3284" y="5756"/>
                    <a:pt x="3171" y="4632"/>
                  </a:cubicBezTo>
                  <a:cubicBezTo>
                    <a:pt x="3036" y="3530"/>
                    <a:pt x="2901" y="2451"/>
                    <a:pt x="2766" y="1304"/>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g1b6709e4d29_5_60"/>
            <p:cNvSpPr/>
            <p:nvPr/>
          </p:nvSpPr>
          <p:spPr>
            <a:xfrm>
              <a:off x="4545825" y="3853600"/>
              <a:ext cx="27575" cy="80975"/>
            </a:xfrm>
            <a:custGeom>
              <a:rect b="b" l="l" r="r" t="t"/>
              <a:pathLst>
                <a:path extrusionOk="0" h="3239" w="1103">
                  <a:moveTo>
                    <a:pt x="541" y="3194"/>
                  </a:moveTo>
                  <a:cubicBezTo>
                    <a:pt x="226" y="2789"/>
                    <a:pt x="113" y="1935"/>
                    <a:pt x="46" y="1080"/>
                  </a:cubicBezTo>
                  <a:cubicBezTo>
                    <a:pt x="23" y="720"/>
                    <a:pt x="1" y="113"/>
                    <a:pt x="338" y="68"/>
                  </a:cubicBezTo>
                  <a:cubicBezTo>
                    <a:pt x="721" y="1"/>
                    <a:pt x="855" y="653"/>
                    <a:pt x="900" y="900"/>
                  </a:cubicBezTo>
                  <a:cubicBezTo>
                    <a:pt x="1058" y="1665"/>
                    <a:pt x="1103" y="2609"/>
                    <a:pt x="968" y="3104"/>
                  </a:cubicBezTo>
                  <a:cubicBezTo>
                    <a:pt x="878" y="3216"/>
                    <a:pt x="676" y="3239"/>
                    <a:pt x="541" y="3194"/>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g1b6709e4d29_5_60"/>
            <p:cNvSpPr/>
            <p:nvPr/>
          </p:nvSpPr>
          <p:spPr>
            <a:xfrm>
              <a:off x="4528975" y="3802450"/>
              <a:ext cx="34875" cy="45550"/>
            </a:xfrm>
            <a:custGeom>
              <a:rect b="b" l="l" r="r" t="t"/>
              <a:pathLst>
                <a:path extrusionOk="0" h="1822" w="1395">
                  <a:moveTo>
                    <a:pt x="945" y="1620"/>
                  </a:moveTo>
                  <a:cubicBezTo>
                    <a:pt x="135" y="1822"/>
                    <a:pt x="0" y="1"/>
                    <a:pt x="697" y="23"/>
                  </a:cubicBezTo>
                  <a:cubicBezTo>
                    <a:pt x="990" y="46"/>
                    <a:pt x="1395" y="900"/>
                    <a:pt x="1282" y="1327"/>
                  </a:cubicBezTo>
                  <a:cubicBezTo>
                    <a:pt x="1237" y="1485"/>
                    <a:pt x="1102" y="1575"/>
                    <a:pt x="945" y="162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g1b6709e4d29_5_60"/>
            <p:cNvSpPr/>
            <p:nvPr/>
          </p:nvSpPr>
          <p:spPr>
            <a:xfrm>
              <a:off x="4264200" y="3795150"/>
              <a:ext cx="175425" cy="552600"/>
            </a:xfrm>
            <a:custGeom>
              <a:rect b="b" l="l" r="r" t="t"/>
              <a:pathLst>
                <a:path extrusionOk="0" h="22104" w="7017">
                  <a:moveTo>
                    <a:pt x="5082" y="1529"/>
                  </a:moveTo>
                  <a:cubicBezTo>
                    <a:pt x="5577" y="4632"/>
                    <a:pt x="5937" y="7780"/>
                    <a:pt x="6252" y="11333"/>
                  </a:cubicBezTo>
                  <a:cubicBezTo>
                    <a:pt x="6387" y="12952"/>
                    <a:pt x="6611" y="14548"/>
                    <a:pt x="6656" y="16415"/>
                  </a:cubicBezTo>
                  <a:cubicBezTo>
                    <a:pt x="6701" y="17876"/>
                    <a:pt x="7016" y="20170"/>
                    <a:pt x="6432" y="21339"/>
                  </a:cubicBezTo>
                  <a:cubicBezTo>
                    <a:pt x="6274" y="21632"/>
                    <a:pt x="5937" y="22014"/>
                    <a:pt x="5577" y="22059"/>
                  </a:cubicBezTo>
                  <a:cubicBezTo>
                    <a:pt x="5060" y="22104"/>
                    <a:pt x="4610" y="21676"/>
                    <a:pt x="4385" y="21384"/>
                  </a:cubicBezTo>
                  <a:cubicBezTo>
                    <a:pt x="3643" y="20395"/>
                    <a:pt x="3418" y="18483"/>
                    <a:pt x="3194" y="16999"/>
                  </a:cubicBezTo>
                  <a:cubicBezTo>
                    <a:pt x="2474" y="12120"/>
                    <a:pt x="2137" y="6656"/>
                    <a:pt x="1372" y="1979"/>
                  </a:cubicBezTo>
                  <a:cubicBezTo>
                    <a:pt x="810" y="2001"/>
                    <a:pt x="23" y="2046"/>
                    <a:pt x="1" y="1462"/>
                  </a:cubicBezTo>
                  <a:cubicBezTo>
                    <a:pt x="1" y="877"/>
                    <a:pt x="1147" y="652"/>
                    <a:pt x="1934" y="472"/>
                  </a:cubicBezTo>
                  <a:cubicBezTo>
                    <a:pt x="2879" y="270"/>
                    <a:pt x="3801" y="113"/>
                    <a:pt x="4543" y="68"/>
                  </a:cubicBezTo>
                  <a:cubicBezTo>
                    <a:pt x="5352" y="23"/>
                    <a:pt x="6319" y="0"/>
                    <a:pt x="6342" y="585"/>
                  </a:cubicBezTo>
                  <a:cubicBezTo>
                    <a:pt x="6387" y="1147"/>
                    <a:pt x="5555" y="1372"/>
                    <a:pt x="5082" y="1529"/>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g1b6709e4d29_5_60"/>
            <p:cNvSpPr/>
            <p:nvPr/>
          </p:nvSpPr>
          <p:spPr>
            <a:xfrm>
              <a:off x="4338400" y="4023375"/>
              <a:ext cx="87725" cy="304150"/>
            </a:xfrm>
            <a:custGeom>
              <a:rect b="b" l="l" r="r" t="t"/>
              <a:pathLst>
                <a:path extrusionOk="0" h="12166" w="3509">
                  <a:moveTo>
                    <a:pt x="2744" y="2114"/>
                  </a:moveTo>
                  <a:cubicBezTo>
                    <a:pt x="2677" y="1395"/>
                    <a:pt x="2609" y="697"/>
                    <a:pt x="2542" y="0"/>
                  </a:cubicBezTo>
                  <a:lnTo>
                    <a:pt x="1" y="293"/>
                  </a:lnTo>
                  <a:cubicBezTo>
                    <a:pt x="203" y="2204"/>
                    <a:pt x="405" y="4138"/>
                    <a:pt x="675" y="5959"/>
                  </a:cubicBezTo>
                  <a:cubicBezTo>
                    <a:pt x="833" y="6971"/>
                    <a:pt x="1215" y="10996"/>
                    <a:pt x="1732" y="11671"/>
                  </a:cubicBezTo>
                  <a:cubicBezTo>
                    <a:pt x="1867" y="11873"/>
                    <a:pt x="2182" y="12165"/>
                    <a:pt x="2519" y="12120"/>
                  </a:cubicBezTo>
                  <a:cubicBezTo>
                    <a:pt x="2766" y="12098"/>
                    <a:pt x="2991" y="11850"/>
                    <a:pt x="3104" y="11648"/>
                  </a:cubicBezTo>
                  <a:cubicBezTo>
                    <a:pt x="3508" y="10861"/>
                    <a:pt x="3036" y="6566"/>
                    <a:pt x="3014" y="5554"/>
                  </a:cubicBezTo>
                  <a:cubicBezTo>
                    <a:pt x="2991" y="4295"/>
                    <a:pt x="2834" y="3216"/>
                    <a:pt x="2744" y="2114"/>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g1b6709e4d29_5_60"/>
            <p:cNvSpPr/>
            <p:nvPr/>
          </p:nvSpPr>
          <p:spPr>
            <a:xfrm>
              <a:off x="4321550" y="3906450"/>
              <a:ext cx="44425" cy="77600"/>
            </a:xfrm>
            <a:custGeom>
              <a:rect b="b" l="l" r="r" t="t"/>
              <a:pathLst>
                <a:path extrusionOk="0" h="3104" w="1777">
                  <a:moveTo>
                    <a:pt x="315" y="742"/>
                  </a:moveTo>
                  <a:cubicBezTo>
                    <a:pt x="1079" y="0"/>
                    <a:pt x="1776" y="2564"/>
                    <a:pt x="1012" y="2811"/>
                  </a:cubicBezTo>
                  <a:cubicBezTo>
                    <a:pt x="113" y="3103"/>
                    <a:pt x="0" y="1372"/>
                    <a:pt x="247" y="832"/>
                  </a:cubicBezTo>
                  <a:cubicBezTo>
                    <a:pt x="247" y="787"/>
                    <a:pt x="292" y="765"/>
                    <a:pt x="315" y="74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g1b6709e4d29_5_60"/>
            <p:cNvSpPr/>
            <p:nvPr/>
          </p:nvSpPr>
          <p:spPr>
            <a:xfrm>
              <a:off x="4326050" y="3991325"/>
              <a:ext cx="47225" cy="57925"/>
            </a:xfrm>
            <a:custGeom>
              <a:rect b="b" l="l" r="r" t="t"/>
              <a:pathLst>
                <a:path extrusionOk="0" h="2317" w="1889">
                  <a:moveTo>
                    <a:pt x="495" y="518"/>
                  </a:moveTo>
                  <a:cubicBezTo>
                    <a:pt x="1214" y="1"/>
                    <a:pt x="1889" y="2114"/>
                    <a:pt x="989" y="2227"/>
                  </a:cubicBezTo>
                  <a:cubicBezTo>
                    <a:pt x="315" y="2317"/>
                    <a:pt x="0" y="855"/>
                    <a:pt x="495" y="51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g1b6709e4d29_5_60"/>
            <p:cNvSpPr/>
            <p:nvPr/>
          </p:nvSpPr>
          <p:spPr>
            <a:xfrm>
              <a:off x="4184375" y="4160525"/>
              <a:ext cx="825250" cy="280550"/>
            </a:xfrm>
            <a:custGeom>
              <a:rect b="b" l="l" r="r" t="t"/>
              <a:pathLst>
                <a:path extrusionOk="0" h="11222" w="33010">
                  <a:moveTo>
                    <a:pt x="28085" y="2002"/>
                  </a:moveTo>
                  <a:cubicBezTo>
                    <a:pt x="28198" y="3126"/>
                    <a:pt x="28513" y="4026"/>
                    <a:pt x="28603" y="5173"/>
                  </a:cubicBezTo>
                  <a:cubicBezTo>
                    <a:pt x="29277" y="5128"/>
                    <a:pt x="30469" y="4970"/>
                    <a:pt x="31391" y="4880"/>
                  </a:cubicBezTo>
                  <a:cubicBezTo>
                    <a:pt x="31728" y="4858"/>
                    <a:pt x="32133" y="4768"/>
                    <a:pt x="32358" y="4858"/>
                  </a:cubicBezTo>
                  <a:cubicBezTo>
                    <a:pt x="32695" y="4993"/>
                    <a:pt x="33010" y="5915"/>
                    <a:pt x="32785" y="6409"/>
                  </a:cubicBezTo>
                  <a:cubicBezTo>
                    <a:pt x="32628" y="6792"/>
                    <a:pt x="31706" y="6904"/>
                    <a:pt x="31076" y="7017"/>
                  </a:cubicBezTo>
                  <a:cubicBezTo>
                    <a:pt x="27748" y="7579"/>
                    <a:pt x="24173" y="7826"/>
                    <a:pt x="20755" y="8253"/>
                  </a:cubicBezTo>
                  <a:cubicBezTo>
                    <a:pt x="15223" y="8928"/>
                    <a:pt x="10232" y="9985"/>
                    <a:pt x="4678" y="10637"/>
                  </a:cubicBezTo>
                  <a:cubicBezTo>
                    <a:pt x="4071" y="10704"/>
                    <a:pt x="3328" y="10817"/>
                    <a:pt x="2631" y="10929"/>
                  </a:cubicBezTo>
                  <a:cubicBezTo>
                    <a:pt x="2002" y="11019"/>
                    <a:pt x="878" y="11221"/>
                    <a:pt x="518" y="10974"/>
                  </a:cubicBezTo>
                  <a:cubicBezTo>
                    <a:pt x="248" y="10817"/>
                    <a:pt x="1" y="9692"/>
                    <a:pt x="293" y="9198"/>
                  </a:cubicBezTo>
                  <a:cubicBezTo>
                    <a:pt x="495" y="8860"/>
                    <a:pt x="1305" y="8860"/>
                    <a:pt x="1822" y="8793"/>
                  </a:cubicBezTo>
                  <a:cubicBezTo>
                    <a:pt x="2452" y="8703"/>
                    <a:pt x="3081" y="8635"/>
                    <a:pt x="3508" y="8568"/>
                  </a:cubicBezTo>
                  <a:cubicBezTo>
                    <a:pt x="3261" y="7579"/>
                    <a:pt x="3284" y="6342"/>
                    <a:pt x="3216" y="5195"/>
                  </a:cubicBezTo>
                  <a:cubicBezTo>
                    <a:pt x="2497" y="5285"/>
                    <a:pt x="1709" y="5645"/>
                    <a:pt x="990" y="5420"/>
                  </a:cubicBezTo>
                  <a:cubicBezTo>
                    <a:pt x="810" y="5105"/>
                    <a:pt x="788" y="4633"/>
                    <a:pt x="765" y="4161"/>
                  </a:cubicBezTo>
                  <a:cubicBezTo>
                    <a:pt x="1102" y="3734"/>
                    <a:pt x="1709" y="3689"/>
                    <a:pt x="2249" y="3621"/>
                  </a:cubicBezTo>
                  <a:cubicBezTo>
                    <a:pt x="3936" y="3374"/>
                    <a:pt x="5869" y="3104"/>
                    <a:pt x="7556" y="2879"/>
                  </a:cubicBezTo>
                  <a:cubicBezTo>
                    <a:pt x="9894" y="2564"/>
                    <a:pt x="12210" y="2137"/>
                    <a:pt x="14549" y="1800"/>
                  </a:cubicBezTo>
                  <a:cubicBezTo>
                    <a:pt x="16932" y="1463"/>
                    <a:pt x="19338" y="1193"/>
                    <a:pt x="21699" y="878"/>
                  </a:cubicBezTo>
                  <a:cubicBezTo>
                    <a:pt x="24128" y="563"/>
                    <a:pt x="26511" y="203"/>
                    <a:pt x="28940" y="46"/>
                  </a:cubicBezTo>
                  <a:cubicBezTo>
                    <a:pt x="29210" y="46"/>
                    <a:pt x="29727" y="1"/>
                    <a:pt x="29907" y="181"/>
                  </a:cubicBezTo>
                  <a:cubicBezTo>
                    <a:pt x="30154" y="428"/>
                    <a:pt x="30199" y="1193"/>
                    <a:pt x="29974" y="1507"/>
                  </a:cubicBezTo>
                  <a:cubicBezTo>
                    <a:pt x="29637" y="1980"/>
                    <a:pt x="28805" y="1867"/>
                    <a:pt x="28085" y="2002"/>
                  </a:cubicBezTo>
                  <a:close/>
                  <a:moveTo>
                    <a:pt x="27276" y="2092"/>
                  </a:moveTo>
                  <a:cubicBezTo>
                    <a:pt x="27253" y="2070"/>
                    <a:pt x="27253" y="2047"/>
                    <a:pt x="27231" y="2047"/>
                  </a:cubicBezTo>
                  <a:cubicBezTo>
                    <a:pt x="26579" y="2182"/>
                    <a:pt x="25859" y="2205"/>
                    <a:pt x="25207" y="2317"/>
                  </a:cubicBezTo>
                  <a:cubicBezTo>
                    <a:pt x="25342" y="3441"/>
                    <a:pt x="25544" y="4521"/>
                    <a:pt x="25702" y="5622"/>
                  </a:cubicBezTo>
                  <a:cubicBezTo>
                    <a:pt x="26421" y="5532"/>
                    <a:pt x="27051" y="5398"/>
                    <a:pt x="27748" y="5330"/>
                  </a:cubicBezTo>
                  <a:cubicBezTo>
                    <a:pt x="27546" y="4273"/>
                    <a:pt x="27366" y="3216"/>
                    <a:pt x="27276" y="2092"/>
                  </a:cubicBezTo>
                  <a:close/>
                  <a:moveTo>
                    <a:pt x="21385" y="2722"/>
                  </a:moveTo>
                  <a:cubicBezTo>
                    <a:pt x="21520" y="3936"/>
                    <a:pt x="21857" y="4948"/>
                    <a:pt x="22059" y="6095"/>
                  </a:cubicBezTo>
                  <a:cubicBezTo>
                    <a:pt x="23094" y="6050"/>
                    <a:pt x="24038" y="5870"/>
                    <a:pt x="25005" y="5735"/>
                  </a:cubicBezTo>
                  <a:cubicBezTo>
                    <a:pt x="24735" y="4723"/>
                    <a:pt x="24623" y="3509"/>
                    <a:pt x="24465" y="2384"/>
                  </a:cubicBezTo>
                  <a:lnTo>
                    <a:pt x="24398" y="2384"/>
                  </a:lnTo>
                  <a:cubicBezTo>
                    <a:pt x="23431" y="2519"/>
                    <a:pt x="22419" y="2632"/>
                    <a:pt x="21385" y="2722"/>
                  </a:cubicBezTo>
                  <a:close/>
                  <a:moveTo>
                    <a:pt x="18057" y="3104"/>
                  </a:moveTo>
                  <a:cubicBezTo>
                    <a:pt x="18169" y="4273"/>
                    <a:pt x="18349" y="5398"/>
                    <a:pt x="18461" y="6567"/>
                  </a:cubicBezTo>
                  <a:cubicBezTo>
                    <a:pt x="19428" y="6454"/>
                    <a:pt x="20350" y="6319"/>
                    <a:pt x="21295" y="6185"/>
                  </a:cubicBezTo>
                  <a:cubicBezTo>
                    <a:pt x="21092" y="5105"/>
                    <a:pt x="20867" y="4026"/>
                    <a:pt x="20777" y="2812"/>
                  </a:cubicBezTo>
                  <a:cubicBezTo>
                    <a:pt x="19833" y="2879"/>
                    <a:pt x="18956" y="3014"/>
                    <a:pt x="18057" y="3104"/>
                  </a:cubicBezTo>
                  <a:close/>
                  <a:moveTo>
                    <a:pt x="14122" y="3509"/>
                  </a:moveTo>
                  <a:cubicBezTo>
                    <a:pt x="14257" y="4678"/>
                    <a:pt x="14347" y="5892"/>
                    <a:pt x="14526" y="7039"/>
                  </a:cubicBezTo>
                  <a:cubicBezTo>
                    <a:pt x="15561" y="6882"/>
                    <a:pt x="16730" y="6837"/>
                    <a:pt x="17742" y="6634"/>
                  </a:cubicBezTo>
                  <a:cubicBezTo>
                    <a:pt x="17472" y="5600"/>
                    <a:pt x="17360" y="4431"/>
                    <a:pt x="17315" y="3171"/>
                  </a:cubicBezTo>
                  <a:lnTo>
                    <a:pt x="17247" y="3171"/>
                  </a:lnTo>
                  <a:cubicBezTo>
                    <a:pt x="16235" y="3306"/>
                    <a:pt x="15111" y="3351"/>
                    <a:pt x="14122" y="3509"/>
                  </a:cubicBezTo>
                  <a:close/>
                  <a:moveTo>
                    <a:pt x="10591" y="4026"/>
                  </a:moveTo>
                  <a:cubicBezTo>
                    <a:pt x="10681" y="5240"/>
                    <a:pt x="10794" y="6454"/>
                    <a:pt x="10996" y="7556"/>
                  </a:cubicBezTo>
                  <a:cubicBezTo>
                    <a:pt x="11963" y="7466"/>
                    <a:pt x="12840" y="7286"/>
                    <a:pt x="13784" y="7174"/>
                  </a:cubicBezTo>
                  <a:cubicBezTo>
                    <a:pt x="13515" y="6095"/>
                    <a:pt x="13312" y="4970"/>
                    <a:pt x="13357" y="3621"/>
                  </a:cubicBezTo>
                  <a:cubicBezTo>
                    <a:pt x="12390" y="3711"/>
                    <a:pt x="11491" y="3868"/>
                    <a:pt x="10591" y="4026"/>
                  </a:cubicBezTo>
                  <a:close/>
                  <a:moveTo>
                    <a:pt x="7084" y="4566"/>
                  </a:moveTo>
                  <a:cubicBezTo>
                    <a:pt x="7196" y="5712"/>
                    <a:pt x="7263" y="6882"/>
                    <a:pt x="7398" y="8006"/>
                  </a:cubicBezTo>
                  <a:cubicBezTo>
                    <a:pt x="8365" y="7938"/>
                    <a:pt x="9242" y="7759"/>
                    <a:pt x="10209" y="7669"/>
                  </a:cubicBezTo>
                  <a:cubicBezTo>
                    <a:pt x="10029" y="6769"/>
                    <a:pt x="9804" y="5735"/>
                    <a:pt x="9759" y="4723"/>
                  </a:cubicBezTo>
                  <a:cubicBezTo>
                    <a:pt x="9759" y="4543"/>
                    <a:pt x="9827" y="4183"/>
                    <a:pt x="9669" y="4161"/>
                  </a:cubicBezTo>
                  <a:cubicBezTo>
                    <a:pt x="8815" y="4296"/>
                    <a:pt x="7961" y="4431"/>
                    <a:pt x="7084" y="4566"/>
                  </a:cubicBezTo>
                  <a:close/>
                  <a:moveTo>
                    <a:pt x="4093" y="5038"/>
                  </a:moveTo>
                  <a:cubicBezTo>
                    <a:pt x="4228" y="6162"/>
                    <a:pt x="4408" y="7219"/>
                    <a:pt x="4453" y="8411"/>
                  </a:cubicBezTo>
                  <a:cubicBezTo>
                    <a:pt x="5150" y="8298"/>
                    <a:pt x="5914" y="8208"/>
                    <a:pt x="6611" y="8096"/>
                  </a:cubicBezTo>
                  <a:cubicBezTo>
                    <a:pt x="6432" y="7174"/>
                    <a:pt x="6319" y="6117"/>
                    <a:pt x="6229" y="5128"/>
                  </a:cubicBezTo>
                  <a:cubicBezTo>
                    <a:pt x="6229" y="4993"/>
                    <a:pt x="6229" y="4790"/>
                    <a:pt x="6139" y="4723"/>
                  </a:cubicBezTo>
                  <a:cubicBezTo>
                    <a:pt x="5442" y="4813"/>
                    <a:pt x="4790" y="4948"/>
                    <a:pt x="4093" y="503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46" name="Google Shape;1646;g1b6709e4d29_5_60"/>
          <p:cNvSpPr/>
          <p:nvPr/>
        </p:nvSpPr>
        <p:spPr>
          <a:xfrm>
            <a:off x="1460186" y="737388"/>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g1b6709e4d29_5_60"/>
          <p:cNvSpPr/>
          <p:nvPr/>
        </p:nvSpPr>
        <p:spPr>
          <a:xfrm rot="2700000">
            <a:off x="5006286" y="4028573"/>
            <a:ext cx="208089" cy="208206"/>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g1b6709e4d29_5_60"/>
          <p:cNvSpPr/>
          <p:nvPr/>
        </p:nvSpPr>
        <p:spPr>
          <a:xfrm rot="2700000">
            <a:off x="1880754" y="1080390"/>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g1b6709e4d29_5_60"/>
          <p:cNvSpPr/>
          <p:nvPr/>
        </p:nvSpPr>
        <p:spPr>
          <a:xfrm>
            <a:off x="5816454" y="3959933"/>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g1b6709e4d29_5_60"/>
          <p:cNvSpPr/>
          <p:nvPr/>
        </p:nvSpPr>
        <p:spPr>
          <a:xfrm rot="2700000">
            <a:off x="6773604" y="1146115"/>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g1b6709e4d29_5_60"/>
          <p:cNvSpPr/>
          <p:nvPr/>
        </p:nvSpPr>
        <p:spPr>
          <a:xfrm>
            <a:off x="3372911" y="3900863"/>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g1b6709e4d29_5_53"/>
          <p:cNvSpPr txBox="1"/>
          <p:nvPr>
            <p:ph type="title"/>
          </p:nvPr>
        </p:nvSpPr>
        <p:spPr>
          <a:xfrm>
            <a:off x="756375" y="349750"/>
            <a:ext cx="77154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Overall Sentiment Regarding Two Products</a:t>
            </a:r>
            <a:endParaRPr/>
          </a:p>
        </p:txBody>
      </p:sp>
      <p:pic>
        <p:nvPicPr>
          <p:cNvPr id="1657" name="Google Shape;1657;g1b6709e4d29_5_53"/>
          <p:cNvPicPr preferRelativeResize="0"/>
          <p:nvPr/>
        </p:nvPicPr>
        <p:blipFill rotWithShape="1">
          <a:blip r:embed="rId3">
            <a:alphaModFix/>
          </a:blip>
          <a:srcRect b="0" l="0" r="0" t="0"/>
          <a:stretch/>
        </p:blipFill>
        <p:spPr>
          <a:xfrm>
            <a:off x="1060050" y="3042971"/>
            <a:ext cx="6483749" cy="2100530"/>
          </a:xfrm>
          <a:prstGeom prst="rect">
            <a:avLst/>
          </a:prstGeom>
          <a:noFill/>
          <a:ln>
            <a:noFill/>
          </a:ln>
        </p:spPr>
      </p:pic>
      <p:pic>
        <p:nvPicPr>
          <p:cNvPr id="1658" name="Google Shape;1658;g1b6709e4d29_5_53"/>
          <p:cNvPicPr preferRelativeResize="0"/>
          <p:nvPr/>
        </p:nvPicPr>
        <p:blipFill rotWithShape="1">
          <a:blip r:embed="rId4">
            <a:alphaModFix/>
          </a:blip>
          <a:srcRect b="0" l="0" r="0" t="0"/>
          <a:stretch/>
        </p:blipFill>
        <p:spPr>
          <a:xfrm>
            <a:off x="1060050" y="883775"/>
            <a:ext cx="6483750" cy="2093182"/>
          </a:xfrm>
          <a:prstGeom prst="rect">
            <a:avLst/>
          </a:prstGeom>
          <a:noFill/>
          <a:ln>
            <a:noFill/>
          </a:ln>
        </p:spPr>
      </p:pic>
      <p:sp>
        <p:nvSpPr>
          <p:cNvPr id="1659" name="Google Shape;1659;g1b6709e4d29_5_53"/>
          <p:cNvSpPr/>
          <p:nvPr/>
        </p:nvSpPr>
        <p:spPr>
          <a:xfrm>
            <a:off x="997850" y="936150"/>
            <a:ext cx="294600" cy="166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g1b6709e4d29_5_53"/>
          <p:cNvSpPr/>
          <p:nvPr/>
        </p:nvSpPr>
        <p:spPr>
          <a:xfrm>
            <a:off x="997850" y="3139650"/>
            <a:ext cx="294600" cy="166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g1b6709e4d29_5_53"/>
          <p:cNvSpPr txBox="1"/>
          <p:nvPr/>
        </p:nvSpPr>
        <p:spPr>
          <a:xfrm>
            <a:off x="1295175" y="833775"/>
            <a:ext cx="1430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Montserrat"/>
                <a:ea typeface="Montserrat"/>
                <a:cs typeface="Montserrat"/>
                <a:sym typeface="Montserrat"/>
              </a:rPr>
              <a:t>Dexcom</a:t>
            </a:r>
            <a:endParaRPr b="1" i="0" sz="1600" u="none" cap="none" strike="noStrike">
              <a:solidFill>
                <a:schemeClr val="dk1"/>
              </a:solidFill>
              <a:latin typeface="Montserrat"/>
              <a:ea typeface="Montserrat"/>
              <a:cs typeface="Montserrat"/>
              <a:sym typeface="Montserrat"/>
            </a:endParaRPr>
          </a:p>
        </p:txBody>
      </p:sp>
      <p:sp>
        <p:nvSpPr>
          <p:cNvPr id="1662" name="Google Shape;1662;g1b6709e4d29_5_53"/>
          <p:cNvSpPr txBox="1"/>
          <p:nvPr/>
        </p:nvSpPr>
        <p:spPr>
          <a:xfrm>
            <a:off x="1352925" y="3079325"/>
            <a:ext cx="1430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Montserrat"/>
                <a:ea typeface="Montserrat"/>
                <a:cs typeface="Montserrat"/>
                <a:sym typeface="Montserrat"/>
              </a:rPr>
              <a:t>Freestyle</a:t>
            </a:r>
            <a:endParaRPr b="1" i="0" sz="1600" u="none" cap="none" strike="noStrike">
              <a:solidFill>
                <a:schemeClr val="dk1"/>
              </a:solidFill>
              <a:latin typeface="Montserrat"/>
              <a:ea typeface="Montserrat"/>
              <a:cs typeface="Montserrat"/>
              <a:sym typeface="Montserrat"/>
            </a:endParaRPr>
          </a:p>
        </p:txBody>
      </p:sp>
      <p:pic>
        <p:nvPicPr>
          <p:cNvPr id="1663" name="Google Shape;1663;g1b6709e4d29_5_53"/>
          <p:cNvPicPr preferRelativeResize="0"/>
          <p:nvPr/>
        </p:nvPicPr>
        <p:blipFill rotWithShape="1">
          <a:blip r:embed="rId5">
            <a:alphaModFix/>
          </a:blip>
          <a:srcRect b="0" l="0" r="0" t="0"/>
          <a:stretch/>
        </p:blipFill>
        <p:spPr>
          <a:xfrm>
            <a:off x="7636600" y="909975"/>
            <a:ext cx="781050" cy="352425"/>
          </a:xfrm>
          <a:prstGeom prst="rect">
            <a:avLst/>
          </a:prstGeom>
          <a:noFill/>
          <a:ln>
            <a:noFill/>
          </a:ln>
        </p:spPr>
      </p:pic>
      <p:pic>
        <p:nvPicPr>
          <p:cNvPr id="1664" name="Google Shape;1664;g1b6709e4d29_5_53"/>
          <p:cNvPicPr preferRelativeResize="0"/>
          <p:nvPr/>
        </p:nvPicPr>
        <p:blipFill rotWithShape="1">
          <a:blip r:embed="rId5">
            <a:alphaModFix/>
          </a:blip>
          <a:srcRect b="0" l="0" r="0" t="0"/>
          <a:stretch/>
        </p:blipFill>
        <p:spPr>
          <a:xfrm>
            <a:off x="7689175" y="3081900"/>
            <a:ext cx="781050" cy="352425"/>
          </a:xfrm>
          <a:prstGeom prst="rect">
            <a:avLst/>
          </a:prstGeom>
          <a:noFill/>
          <a:ln>
            <a:noFill/>
          </a:ln>
        </p:spPr>
      </p:pic>
      <p:sp>
        <p:nvSpPr>
          <p:cNvPr id="1665" name="Google Shape;1665;g1b6709e4d29_5_53"/>
          <p:cNvSpPr txBox="1"/>
          <p:nvPr/>
        </p:nvSpPr>
        <p:spPr>
          <a:xfrm>
            <a:off x="347100" y="1136000"/>
            <a:ext cx="156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g1b6709e4d29_5_47"/>
          <p:cNvSpPr txBox="1"/>
          <p:nvPr>
            <p:ph type="title"/>
          </p:nvPr>
        </p:nvSpPr>
        <p:spPr>
          <a:xfrm>
            <a:off x="714300" y="277125"/>
            <a:ext cx="77154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t>Comparison between Dexcom &amp; Freestyle Libre</a:t>
            </a:r>
            <a:endParaRPr b="1"/>
          </a:p>
        </p:txBody>
      </p:sp>
      <p:graphicFrame>
        <p:nvGraphicFramePr>
          <p:cNvPr id="1671" name="Google Shape;1671;g1b6709e4d29_5_47"/>
          <p:cNvGraphicFramePr/>
          <p:nvPr/>
        </p:nvGraphicFramePr>
        <p:xfrm>
          <a:off x="498000" y="907890"/>
          <a:ext cx="3000000" cy="3000000"/>
        </p:xfrm>
        <a:graphic>
          <a:graphicData uri="http://schemas.openxmlformats.org/drawingml/2006/table">
            <a:tbl>
              <a:tblPr>
                <a:noFill/>
                <a:tableStyleId>{923568C6-3569-45C3-B88C-8A61E1AEF5C6}</a:tableStyleId>
              </a:tblPr>
              <a:tblGrid>
                <a:gridCol w="1386175"/>
                <a:gridCol w="3381575"/>
                <a:gridCol w="3514575"/>
              </a:tblGrid>
              <a:tr h="3524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Features</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Complaint</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459725">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p>
                    <a:p>
                      <a:pPr indent="0" lvl="0" marL="0" marR="0" rtl="0" algn="ctr">
                        <a:lnSpc>
                          <a:spcPct val="100000"/>
                        </a:lnSpc>
                        <a:spcBef>
                          <a:spcPts val="0"/>
                        </a:spcBef>
                        <a:spcAft>
                          <a:spcPts val="0"/>
                        </a:spcAft>
                        <a:buClr>
                          <a:srgbClr val="000000"/>
                        </a:buClr>
                        <a:buSzPts val="1400"/>
                        <a:buFont typeface="Arial"/>
                        <a:buNone/>
                      </a:pPr>
                      <a:r>
                        <a:rPr b="1" lang="en" sz="1400" u="none" cap="none" strike="noStrike"/>
                        <a:t>Dexcom &amp; Freestyle Libre</a:t>
                      </a:r>
                      <a:endParaRPr b="1" sz="1400" u="none" cap="none" strike="noStrike"/>
                    </a:p>
                  </a:txBody>
                  <a:tcPr marT="91425" marB="91425" marR="91425" marL="91425"/>
                </a:tc>
                <a:tc>
                  <a:txBody>
                    <a:bodyPr/>
                    <a:lstStyle/>
                    <a:p>
                      <a:pPr indent="-203200" lvl="0" marL="228600" marR="0" rtl="0" algn="l">
                        <a:lnSpc>
                          <a:spcPct val="100000"/>
                        </a:lnSpc>
                        <a:spcBef>
                          <a:spcPts val="0"/>
                        </a:spcBef>
                        <a:spcAft>
                          <a:spcPts val="0"/>
                        </a:spcAft>
                        <a:buClr>
                          <a:schemeClr val="dk2"/>
                        </a:buClr>
                        <a:buSzPts val="1400"/>
                        <a:buFont typeface="Montserrat"/>
                        <a:buChar char="●"/>
                      </a:pPr>
                      <a:r>
                        <a:rPr lang="en" sz="1400" u="none" cap="none" strike="noStrike"/>
                        <a:t>Continues Glucose System</a:t>
                      </a:r>
                      <a:endParaRPr sz="1400" u="none" cap="none" strike="noStrike"/>
                    </a:p>
                    <a:p>
                      <a:pPr indent="-203200" lvl="0" marL="228600" marR="0" rtl="0" algn="l">
                        <a:lnSpc>
                          <a:spcPct val="100000"/>
                        </a:lnSpc>
                        <a:spcBef>
                          <a:spcPts val="0"/>
                        </a:spcBef>
                        <a:spcAft>
                          <a:spcPts val="0"/>
                        </a:spcAft>
                        <a:buClr>
                          <a:schemeClr val="dk2"/>
                        </a:buClr>
                        <a:buSzPts val="1400"/>
                        <a:buFont typeface="Montserrat"/>
                        <a:buChar char="●"/>
                      </a:pPr>
                      <a:r>
                        <a:rPr lang="en" sz="1400" u="none" cap="none" strike="noStrike"/>
                        <a:t>Close loop system</a:t>
                      </a:r>
                      <a:br>
                        <a:rPr lang="en" sz="1400" u="none" cap="none" strike="noStrike"/>
                      </a:br>
                      <a:r>
                        <a:rPr lang="en" sz="1300" u="none" cap="none" strike="noStrike"/>
                        <a:t>(Compatible with insulin pump)</a:t>
                      </a:r>
                      <a:endParaRPr sz="1300" u="none" cap="none" strike="noStrike"/>
                    </a:p>
                    <a:p>
                      <a:pPr indent="-203200" lvl="0" marL="228600" marR="0" rtl="0" algn="l">
                        <a:lnSpc>
                          <a:spcPct val="100000"/>
                        </a:lnSpc>
                        <a:spcBef>
                          <a:spcPts val="0"/>
                        </a:spcBef>
                        <a:spcAft>
                          <a:spcPts val="0"/>
                        </a:spcAft>
                        <a:buClr>
                          <a:schemeClr val="dk2"/>
                        </a:buClr>
                        <a:buSzPts val="1400"/>
                        <a:buFont typeface="Montserrat"/>
                        <a:buChar char="●"/>
                      </a:pPr>
                      <a:r>
                        <a:rPr lang="en" sz="1400" u="none" cap="none" strike="noStrike"/>
                        <a:t>Blood sugar warning system</a:t>
                      </a:r>
                      <a:endParaRPr sz="1400" u="none" cap="none" strike="noStrike"/>
                    </a:p>
                    <a:p>
                      <a:pPr indent="-203200" lvl="0" marL="228600" marR="0" rtl="0" algn="l">
                        <a:lnSpc>
                          <a:spcPct val="100000"/>
                        </a:lnSpc>
                        <a:spcBef>
                          <a:spcPts val="0"/>
                        </a:spcBef>
                        <a:spcAft>
                          <a:spcPts val="0"/>
                        </a:spcAft>
                        <a:buClr>
                          <a:schemeClr val="dk2"/>
                        </a:buClr>
                        <a:buSzPts val="1400"/>
                        <a:buFont typeface="Montserrat"/>
                        <a:buChar char="●"/>
                      </a:pPr>
                      <a:r>
                        <a:rPr lang="en" sz="1400" u="none" cap="none" strike="noStrike"/>
                        <a:t>Compatible with  App</a:t>
                      </a:r>
                      <a:endParaRPr sz="140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203200" lvl="0" marL="228600" marR="0" rtl="0" algn="l">
                        <a:lnSpc>
                          <a:spcPct val="100000"/>
                        </a:lnSpc>
                        <a:spcBef>
                          <a:spcPts val="0"/>
                        </a:spcBef>
                        <a:spcAft>
                          <a:spcPts val="0"/>
                        </a:spcAft>
                        <a:buClr>
                          <a:schemeClr val="dk2"/>
                        </a:buClr>
                        <a:buSzPts val="1400"/>
                        <a:buFont typeface="Montserrat"/>
                        <a:buChar char="●"/>
                      </a:pPr>
                      <a:r>
                        <a:rPr lang="en" sz="1400" u="none" cap="none" strike="noStrike"/>
                        <a:t>App issue</a:t>
                      </a:r>
                      <a:br>
                        <a:rPr lang="en" sz="1400" u="none" cap="none" strike="noStrike"/>
                      </a:br>
                      <a:r>
                        <a:rPr lang="en" sz="1400" u="none" cap="none" strike="noStrike"/>
                        <a:t>- unresponsive</a:t>
                      </a:r>
                      <a:br>
                        <a:rPr lang="en" sz="1400" u="none" cap="none" strike="noStrike"/>
                      </a:br>
                      <a:r>
                        <a:rPr lang="en" sz="1400" u="none" cap="none" strike="noStrike"/>
                        <a:t>- unfriendly UI</a:t>
                      </a:r>
                      <a:endParaRPr sz="1400" u="none" cap="none" strike="noStrike"/>
                    </a:p>
                    <a:p>
                      <a:pPr indent="-196850" lvl="0" marL="228600" marR="0" rtl="0" algn="l">
                        <a:lnSpc>
                          <a:spcPct val="100000"/>
                        </a:lnSpc>
                        <a:spcBef>
                          <a:spcPts val="0"/>
                        </a:spcBef>
                        <a:spcAft>
                          <a:spcPts val="0"/>
                        </a:spcAft>
                        <a:buClr>
                          <a:schemeClr val="dk2"/>
                        </a:buClr>
                        <a:buSzPts val="1300"/>
                        <a:buFont typeface="Montserrat"/>
                        <a:buChar char="●"/>
                      </a:pPr>
                      <a:r>
                        <a:rPr lang="en" sz="1400" u="none" cap="none" strike="noStrike"/>
                        <a:t>Inaccurate reading</a:t>
                      </a:r>
                      <a:endParaRPr sz="1400" u="none" cap="none" strike="noStrike">
                        <a:solidFill>
                          <a:schemeClr val="dk2"/>
                        </a:solidFill>
                        <a:latin typeface="Montserrat"/>
                        <a:ea typeface="Montserrat"/>
                        <a:cs typeface="Montserrat"/>
                        <a:sym typeface="Montserrat"/>
                      </a:endParaRPr>
                    </a:p>
                  </a:txBody>
                  <a:tcPr marT="91425" marB="91425" marR="91425" marL="91425">
                    <a:lnT cap="flat" cmpd="sng" w="9525">
                      <a:solidFill>
                        <a:srgbClr val="9E9E9E"/>
                      </a:solidFill>
                      <a:prstDash val="solid"/>
                      <a:round/>
                      <a:headEnd len="sm" w="sm" type="none"/>
                      <a:tailEnd len="sm" w="sm" type="none"/>
                    </a:lnT>
                  </a:tcPr>
                </a:tc>
              </a:tr>
              <a:tr h="51907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Dexcom</a:t>
                      </a:r>
                      <a:endParaRPr b="1" sz="1400" u="none" cap="none" strike="noStrike"/>
                    </a:p>
                  </a:txBody>
                  <a:tcPr marT="91425" marB="91425" marR="91425" marL="91425"/>
                </a:tc>
                <a:tc>
                  <a:txBody>
                    <a:bodyPr/>
                    <a:lstStyle/>
                    <a:p>
                      <a:pPr indent="-317500" lvl="0" marL="457200" marR="0" rtl="0" algn="ctr">
                        <a:lnSpc>
                          <a:spcPct val="100000"/>
                        </a:lnSpc>
                        <a:spcBef>
                          <a:spcPts val="0"/>
                        </a:spcBef>
                        <a:spcAft>
                          <a:spcPts val="0"/>
                        </a:spcAft>
                        <a:buClr>
                          <a:srgbClr val="000000"/>
                        </a:buClr>
                        <a:buSzPts val="1400"/>
                        <a:buFont typeface="Arial"/>
                        <a:buChar char="-"/>
                      </a:pPr>
                      <a:r>
                        <a:t/>
                      </a:r>
                      <a:endParaRPr sz="1400" u="none" cap="none" strike="noStrike"/>
                    </a:p>
                  </a:txBody>
                  <a:tcPr marT="91425" marB="91425" marR="91425" marL="91425">
                    <a:solidFill>
                      <a:srgbClr val="E1E7EC"/>
                    </a:solidFill>
                  </a:tcPr>
                </a:tc>
                <a:tc>
                  <a:txBody>
                    <a:bodyPr/>
                    <a:lstStyle/>
                    <a:p>
                      <a:pPr indent="-317500" lvl="0" marL="457200" marR="0" rtl="0" algn="l">
                        <a:lnSpc>
                          <a:spcPct val="200000"/>
                        </a:lnSpc>
                        <a:spcBef>
                          <a:spcPts val="0"/>
                        </a:spcBef>
                        <a:spcAft>
                          <a:spcPts val="0"/>
                        </a:spcAft>
                        <a:buClr>
                          <a:srgbClr val="000000"/>
                        </a:buClr>
                        <a:buSzPts val="1400"/>
                        <a:buFont typeface="Arial"/>
                        <a:buChar char="●"/>
                      </a:pPr>
                      <a:r>
                        <a:rPr lang="en" sz="1400" u="none" cap="none" strike="noStrike"/>
                        <a:t>Compatible issue with Galaxy Note</a:t>
                      </a:r>
                      <a:endParaRPr sz="1400" u="none" cap="none" strike="noStrike"/>
                    </a:p>
                    <a:p>
                      <a:pPr indent="-317500" lvl="0" marL="457200" marR="0" rtl="0" algn="l">
                        <a:lnSpc>
                          <a:spcPct val="200000"/>
                        </a:lnSpc>
                        <a:spcBef>
                          <a:spcPts val="0"/>
                        </a:spcBef>
                        <a:spcAft>
                          <a:spcPts val="0"/>
                        </a:spcAft>
                        <a:buClr>
                          <a:srgbClr val="000000"/>
                        </a:buClr>
                        <a:buSzPts val="1400"/>
                        <a:buFont typeface="Arial"/>
                        <a:buChar char="●"/>
                      </a:pPr>
                      <a:r>
                        <a:rPr lang="en" sz="1400" u="none" cap="none" strike="noStrike"/>
                        <a:t>cost</a:t>
                      </a:r>
                      <a:endParaRPr sz="1400" u="none" cap="none" strike="noStrike"/>
                    </a:p>
                  </a:txBody>
                  <a:tcPr marT="91425" marB="91425" marR="91425" marL="91425"/>
                </a:tc>
              </a:tr>
              <a:tr h="120487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Freestyle Libre</a:t>
                      </a:r>
                      <a:endParaRPr b="1" sz="1400" u="none" cap="none" strike="noStrike"/>
                    </a:p>
                  </a:txBody>
                  <a:tcPr marT="91425" marB="91425" marR="91425" marL="91425"/>
                </a:tc>
                <a:tc>
                  <a:txBody>
                    <a:bodyPr/>
                    <a:lstStyle/>
                    <a:p>
                      <a:pPr indent="-317500" lvl="0" marL="457200" marR="0" rtl="0" algn="ctr">
                        <a:lnSpc>
                          <a:spcPct val="100000"/>
                        </a:lnSpc>
                        <a:spcBef>
                          <a:spcPts val="0"/>
                        </a:spcBef>
                        <a:spcAft>
                          <a:spcPts val="0"/>
                        </a:spcAft>
                        <a:buClr>
                          <a:srgbClr val="000000"/>
                        </a:buClr>
                        <a:buSzPts val="1400"/>
                        <a:buFont typeface="Arial"/>
                        <a:buChar char="-"/>
                      </a:pPr>
                      <a:r>
                        <a:t/>
                      </a:r>
                      <a:endParaRPr sz="1400" u="none" cap="none" strike="noStrike"/>
                    </a:p>
                  </a:txBody>
                  <a:tcPr marT="91425" marB="91425" marR="91425" marL="91425">
                    <a:solidFill>
                      <a:srgbClr val="E1E7EC"/>
                    </a:solidFill>
                  </a:tcPr>
                </a:tc>
                <a:tc>
                  <a:txBody>
                    <a:bodyPr/>
                    <a:lstStyle/>
                    <a:p>
                      <a:pPr indent="-203200" lvl="0" marL="228600" marR="0" rtl="0" algn="l">
                        <a:lnSpc>
                          <a:spcPct val="100000"/>
                        </a:lnSpc>
                        <a:spcBef>
                          <a:spcPts val="0"/>
                        </a:spcBef>
                        <a:spcAft>
                          <a:spcPts val="0"/>
                        </a:spcAft>
                        <a:buClr>
                          <a:schemeClr val="dk2"/>
                        </a:buClr>
                        <a:buSzPts val="1400"/>
                        <a:buFont typeface="Montserrat"/>
                        <a:buChar char="●"/>
                      </a:pPr>
                      <a:r>
                        <a:rPr lang="en" sz="1400" u="none" cap="none" strike="noStrike"/>
                        <a:t>Sensor issue</a:t>
                      </a:r>
                      <a:endParaRPr sz="1400" u="none" cap="none" strike="noStrike"/>
                    </a:p>
                    <a:p>
                      <a:pPr indent="-203200" lvl="0" marL="228600" marR="0" rtl="0" algn="l">
                        <a:lnSpc>
                          <a:spcPct val="100000"/>
                        </a:lnSpc>
                        <a:spcBef>
                          <a:spcPts val="0"/>
                        </a:spcBef>
                        <a:spcAft>
                          <a:spcPts val="0"/>
                        </a:spcAft>
                        <a:buClr>
                          <a:schemeClr val="dk2"/>
                        </a:buClr>
                        <a:buSzPts val="1400"/>
                        <a:buFont typeface="Montserrat"/>
                        <a:buChar char="●"/>
                      </a:pPr>
                      <a:r>
                        <a:rPr lang="en" sz="1400" u="none" cap="none" strike="noStrike"/>
                        <a:t>Non-recyclable material</a:t>
                      </a:r>
                      <a:endParaRPr sz="1400" u="none" cap="none" strike="noStrike"/>
                    </a:p>
                    <a:p>
                      <a:pPr indent="-203200" lvl="0" marL="228600" marR="0" rtl="0" algn="l">
                        <a:lnSpc>
                          <a:spcPct val="100000"/>
                        </a:lnSpc>
                        <a:spcBef>
                          <a:spcPts val="0"/>
                        </a:spcBef>
                        <a:spcAft>
                          <a:spcPts val="0"/>
                        </a:spcAft>
                        <a:buClr>
                          <a:schemeClr val="dk2"/>
                        </a:buClr>
                        <a:buSzPts val="1400"/>
                        <a:buFont typeface="Montserrat"/>
                        <a:buChar char="●"/>
                      </a:pPr>
                      <a:r>
                        <a:rPr lang="en" sz="1400" u="none" cap="none" strike="noStrike"/>
                        <a:t>Medtronic 770G </a:t>
                      </a:r>
                      <a:br>
                        <a:rPr lang="en" sz="1400" u="none" cap="none" strike="noStrike"/>
                      </a:br>
                      <a:r>
                        <a:rPr lang="en" sz="1400" u="none" cap="none" strike="noStrike"/>
                        <a:t>- backward technology</a:t>
                      </a:r>
                      <a:endParaRPr sz="1400" u="none" cap="none" strike="noStrike"/>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g1b6709e4d29_2_95"/>
          <p:cNvSpPr txBox="1"/>
          <p:nvPr>
            <p:ph type="title"/>
          </p:nvPr>
        </p:nvSpPr>
        <p:spPr>
          <a:xfrm>
            <a:off x="714300" y="277125"/>
            <a:ext cx="77154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t>Recommendations for CGM companies</a:t>
            </a:r>
            <a:endParaRPr b="1"/>
          </a:p>
        </p:txBody>
      </p:sp>
      <p:sp>
        <p:nvSpPr>
          <p:cNvPr id="1677" name="Google Shape;1677;g1b6709e4d29_2_95"/>
          <p:cNvSpPr txBox="1"/>
          <p:nvPr>
            <p:ph idx="1" type="subTitle"/>
          </p:nvPr>
        </p:nvSpPr>
        <p:spPr>
          <a:xfrm>
            <a:off x="714300" y="995575"/>
            <a:ext cx="8050800" cy="2073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515151"/>
              </a:buClr>
              <a:buSzPts val="1400"/>
              <a:buAutoNum type="arabicPeriod"/>
            </a:pPr>
            <a:r>
              <a:rPr lang="en" sz="1400">
                <a:solidFill>
                  <a:srgbClr val="515151"/>
                </a:solidFill>
              </a:rPr>
              <a:t>CGM </a:t>
            </a:r>
            <a:r>
              <a:rPr b="1" lang="en" sz="1400">
                <a:solidFill>
                  <a:srgbClr val="515151"/>
                </a:solidFill>
              </a:rPr>
              <a:t>Accuracy</a:t>
            </a:r>
            <a:r>
              <a:rPr lang="en" sz="1400">
                <a:solidFill>
                  <a:srgbClr val="515151"/>
                </a:solidFill>
              </a:rPr>
              <a:t> is important for diabetes patient to monitor their glucose value</a:t>
            </a:r>
            <a:endParaRPr sz="1400">
              <a:solidFill>
                <a:srgbClr val="515151"/>
              </a:solidFill>
            </a:endParaRPr>
          </a:p>
          <a:p>
            <a:pPr indent="-317500" lvl="0" marL="457200" rtl="0" algn="l">
              <a:lnSpc>
                <a:spcPct val="115000"/>
              </a:lnSpc>
              <a:spcBef>
                <a:spcPts val="0"/>
              </a:spcBef>
              <a:spcAft>
                <a:spcPts val="0"/>
              </a:spcAft>
              <a:buClr>
                <a:srgbClr val="515151"/>
              </a:buClr>
              <a:buSzPts val="1400"/>
              <a:buAutoNum type="arabicPeriod"/>
            </a:pPr>
            <a:r>
              <a:rPr lang="en" sz="1400">
                <a:solidFill>
                  <a:srgbClr val="515151"/>
                </a:solidFill>
              </a:rPr>
              <a:t>APP </a:t>
            </a:r>
            <a:r>
              <a:rPr b="1" lang="en" sz="1400">
                <a:solidFill>
                  <a:srgbClr val="515151"/>
                </a:solidFill>
              </a:rPr>
              <a:t>design &amp; operation smoothness</a:t>
            </a:r>
            <a:r>
              <a:rPr lang="en" sz="1400">
                <a:solidFill>
                  <a:srgbClr val="515151"/>
                </a:solidFill>
              </a:rPr>
              <a:t> affect users’ product satisfaction level</a:t>
            </a:r>
            <a:endParaRPr sz="1400">
              <a:solidFill>
                <a:srgbClr val="515151"/>
              </a:solidFill>
            </a:endParaRPr>
          </a:p>
          <a:p>
            <a:pPr indent="-317500" lvl="0" marL="457200" rtl="0" algn="l">
              <a:lnSpc>
                <a:spcPct val="115000"/>
              </a:lnSpc>
              <a:spcBef>
                <a:spcPts val="0"/>
              </a:spcBef>
              <a:spcAft>
                <a:spcPts val="0"/>
              </a:spcAft>
              <a:buClr>
                <a:srgbClr val="515151"/>
              </a:buClr>
              <a:buSzPts val="1400"/>
              <a:buAutoNum type="arabicPeriod"/>
            </a:pPr>
            <a:r>
              <a:rPr lang="en" sz="1400">
                <a:solidFill>
                  <a:srgbClr val="515151"/>
                </a:solidFill>
              </a:rPr>
              <a:t>Users expect to have </a:t>
            </a:r>
            <a:r>
              <a:rPr b="1" lang="en" sz="1400">
                <a:solidFill>
                  <a:srgbClr val="515151"/>
                </a:solidFill>
              </a:rPr>
              <a:t>closed loop system</a:t>
            </a:r>
            <a:r>
              <a:rPr lang="en" sz="1400">
                <a:solidFill>
                  <a:srgbClr val="515151"/>
                </a:solidFill>
              </a:rPr>
              <a:t> cooperate with CGM system. CGM companies should carefully pick their business partner or consider to expand the business into insulin pump market.</a:t>
            </a:r>
            <a:endParaRPr sz="1400">
              <a:solidFill>
                <a:srgbClr val="515151"/>
              </a:solidFill>
            </a:endParaRPr>
          </a:p>
          <a:p>
            <a:pPr indent="-317500" lvl="0" marL="457200" rtl="0" algn="l">
              <a:lnSpc>
                <a:spcPct val="115000"/>
              </a:lnSpc>
              <a:spcBef>
                <a:spcPts val="0"/>
              </a:spcBef>
              <a:spcAft>
                <a:spcPts val="0"/>
              </a:spcAft>
              <a:buClr>
                <a:srgbClr val="515151"/>
              </a:buClr>
              <a:buSzPts val="1400"/>
              <a:buAutoNum type="arabicPeriod"/>
            </a:pPr>
            <a:r>
              <a:rPr lang="en" sz="1400">
                <a:solidFill>
                  <a:srgbClr val="515151"/>
                </a:solidFill>
              </a:rPr>
              <a:t>Challenge or Opportunity? Users expect to see the CGM function on</a:t>
            </a:r>
            <a:r>
              <a:rPr b="1" lang="en" sz="1400">
                <a:solidFill>
                  <a:srgbClr val="515151"/>
                </a:solidFill>
              </a:rPr>
              <a:t> Apple watch</a:t>
            </a:r>
            <a:r>
              <a:rPr lang="en" sz="1400">
                <a:solidFill>
                  <a:srgbClr val="515151"/>
                </a:solidFill>
              </a:rPr>
              <a:t>. CGM companies should focus on their APP design more or consider the opportunity to cooperate with Apple.</a:t>
            </a:r>
            <a:endParaRPr sz="1400">
              <a:solidFill>
                <a:srgbClr val="515151"/>
              </a:solidFill>
            </a:endParaRPr>
          </a:p>
        </p:txBody>
      </p:sp>
      <p:grpSp>
        <p:nvGrpSpPr>
          <p:cNvPr id="1678" name="Google Shape;1678;g1b6709e4d29_2_95"/>
          <p:cNvGrpSpPr/>
          <p:nvPr/>
        </p:nvGrpSpPr>
        <p:grpSpPr>
          <a:xfrm>
            <a:off x="875398" y="3452452"/>
            <a:ext cx="3458969" cy="1551204"/>
            <a:chOff x="791125" y="1362000"/>
            <a:chExt cx="2362200" cy="3180000"/>
          </a:xfrm>
        </p:grpSpPr>
        <p:sp>
          <p:nvSpPr>
            <p:cNvPr id="1679" name="Google Shape;1679;g1b6709e4d29_2_95"/>
            <p:cNvSpPr/>
            <p:nvPr/>
          </p:nvSpPr>
          <p:spPr>
            <a:xfrm flipH="1">
              <a:off x="791125" y="1362000"/>
              <a:ext cx="2362200" cy="3180000"/>
            </a:xfrm>
            <a:prstGeom prst="roundRect">
              <a:avLst>
                <a:gd fmla="val 460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g1b6709e4d29_2_95"/>
            <p:cNvSpPr/>
            <p:nvPr/>
          </p:nvSpPr>
          <p:spPr>
            <a:xfrm flipH="1">
              <a:off x="851725" y="1569200"/>
              <a:ext cx="2241000" cy="2909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g1b6709e4d29_2_95"/>
            <p:cNvSpPr/>
            <p:nvPr/>
          </p:nvSpPr>
          <p:spPr>
            <a:xfrm flipH="1">
              <a:off x="851731" y="142063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g1b6709e4d29_2_95"/>
            <p:cNvSpPr/>
            <p:nvPr/>
          </p:nvSpPr>
          <p:spPr>
            <a:xfrm flipH="1">
              <a:off x="998951" y="142063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g1b6709e4d29_2_95"/>
            <p:cNvSpPr/>
            <p:nvPr/>
          </p:nvSpPr>
          <p:spPr>
            <a:xfrm flipH="1">
              <a:off x="1149551" y="141933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4" name="Google Shape;1684;g1b6709e4d29_2_95"/>
          <p:cNvGrpSpPr/>
          <p:nvPr/>
        </p:nvGrpSpPr>
        <p:grpSpPr>
          <a:xfrm>
            <a:off x="4931076" y="3452263"/>
            <a:ext cx="3498654" cy="1551204"/>
            <a:chOff x="791125" y="1362000"/>
            <a:chExt cx="2362200" cy="3180000"/>
          </a:xfrm>
        </p:grpSpPr>
        <p:sp>
          <p:nvSpPr>
            <p:cNvPr id="1685" name="Google Shape;1685;g1b6709e4d29_2_95"/>
            <p:cNvSpPr/>
            <p:nvPr/>
          </p:nvSpPr>
          <p:spPr>
            <a:xfrm flipH="1">
              <a:off x="791125" y="1362000"/>
              <a:ext cx="2362200" cy="31800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g1b6709e4d29_2_95"/>
            <p:cNvSpPr/>
            <p:nvPr/>
          </p:nvSpPr>
          <p:spPr>
            <a:xfrm flipH="1">
              <a:off x="851725" y="1569200"/>
              <a:ext cx="2241000" cy="2909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311150" lvl="0" marL="457200" marR="0" rtl="0" algn="l">
                <a:lnSpc>
                  <a:spcPct val="100000"/>
                </a:lnSpc>
                <a:spcBef>
                  <a:spcPts val="0"/>
                </a:spcBef>
                <a:spcAft>
                  <a:spcPts val="0"/>
                </a:spcAft>
                <a:buClr>
                  <a:srgbClr val="000000"/>
                </a:buClr>
                <a:buSzPts val="1300"/>
                <a:buFont typeface="Arial"/>
                <a:buChar char="●"/>
              </a:pPr>
              <a:r>
                <a:rPr b="0" i="0" lang="en" sz="1300" u="none" cap="none" strike="noStrike">
                  <a:solidFill>
                    <a:srgbClr val="515151"/>
                  </a:solidFill>
                  <a:latin typeface="Montserrat"/>
                  <a:ea typeface="Montserrat"/>
                  <a:cs typeface="Montserrat"/>
                  <a:sym typeface="Montserrat"/>
                </a:rPr>
                <a:t>Sensor issue to be resolved</a:t>
              </a:r>
              <a:endParaRPr b="0" i="0" sz="1300" u="none" cap="none" strike="noStrike">
                <a:solidFill>
                  <a:srgbClr val="515151"/>
                </a:solidFill>
                <a:latin typeface="Montserrat"/>
                <a:ea typeface="Montserrat"/>
                <a:cs typeface="Montserrat"/>
                <a:sym typeface="Montserrat"/>
              </a:endParaRPr>
            </a:p>
            <a:p>
              <a:pPr indent="-311150" lvl="0" marL="457200" marR="0" rtl="0" algn="l">
                <a:lnSpc>
                  <a:spcPct val="100000"/>
                </a:lnSpc>
                <a:spcBef>
                  <a:spcPts val="0"/>
                </a:spcBef>
                <a:spcAft>
                  <a:spcPts val="0"/>
                </a:spcAft>
                <a:buClr>
                  <a:srgbClr val="000000"/>
                </a:buClr>
                <a:buSzPts val="1300"/>
                <a:buFont typeface="Arial"/>
                <a:buChar char="●"/>
              </a:pPr>
              <a:r>
                <a:rPr b="0" i="0" lang="en" sz="1300" u="none" cap="none" strike="noStrike">
                  <a:solidFill>
                    <a:srgbClr val="515151"/>
                  </a:solidFill>
                  <a:latin typeface="Montserrat"/>
                  <a:ea typeface="Montserrat"/>
                  <a:cs typeface="Montserrat"/>
                  <a:sym typeface="Montserrat"/>
                </a:rPr>
                <a:t>Replace the consumable items with the recyclable material</a:t>
              </a:r>
              <a:endParaRPr b="0" i="0" sz="1300" u="none" cap="none" strike="noStrike">
                <a:solidFill>
                  <a:srgbClr val="515151"/>
                </a:solidFill>
                <a:latin typeface="Montserrat"/>
                <a:ea typeface="Montserrat"/>
                <a:cs typeface="Montserrat"/>
                <a:sym typeface="Montserrat"/>
              </a:endParaRPr>
            </a:p>
            <a:p>
              <a:pPr indent="-311150" lvl="0" marL="457200" marR="0" rtl="0" algn="l">
                <a:lnSpc>
                  <a:spcPct val="100000"/>
                </a:lnSpc>
                <a:spcBef>
                  <a:spcPts val="0"/>
                </a:spcBef>
                <a:spcAft>
                  <a:spcPts val="0"/>
                </a:spcAft>
                <a:buClr>
                  <a:srgbClr val="000000"/>
                </a:buClr>
                <a:buSzPts val="1300"/>
                <a:buFont typeface="Arial"/>
                <a:buChar char="●"/>
              </a:pPr>
              <a:r>
                <a:rPr b="0" i="0" lang="en" sz="1300" u="none" cap="none" strike="noStrike">
                  <a:solidFill>
                    <a:srgbClr val="515151"/>
                  </a:solidFill>
                  <a:latin typeface="Montserrat"/>
                  <a:ea typeface="Montserrat"/>
                  <a:cs typeface="Montserrat"/>
                  <a:sym typeface="Montserrat"/>
                </a:rPr>
                <a:t>Cooperate with other insulin pump company</a:t>
              </a:r>
              <a:endParaRPr b="0" i="0" sz="1300" u="none" cap="none" strike="noStrike">
                <a:solidFill>
                  <a:srgbClr val="515151"/>
                </a:solidFill>
                <a:latin typeface="Montserrat"/>
                <a:ea typeface="Montserrat"/>
                <a:cs typeface="Montserrat"/>
                <a:sym typeface="Montserrat"/>
              </a:endParaRPr>
            </a:p>
            <a:p>
              <a:pPr indent="-311150" lvl="0" marL="457200" marR="0" rtl="0" algn="l">
                <a:lnSpc>
                  <a:spcPct val="100000"/>
                </a:lnSpc>
                <a:spcBef>
                  <a:spcPts val="0"/>
                </a:spcBef>
                <a:spcAft>
                  <a:spcPts val="0"/>
                </a:spcAft>
                <a:buClr>
                  <a:srgbClr val="515151"/>
                </a:buClr>
                <a:buSzPts val="1300"/>
                <a:buFont typeface="Montserrat"/>
                <a:buChar char="●"/>
              </a:pPr>
              <a:r>
                <a:rPr b="0" i="0" lang="en" sz="1300" u="none" cap="none" strike="noStrike">
                  <a:solidFill>
                    <a:srgbClr val="515151"/>
                  </a:solidFill>
                  <a:latin typeface="Montserrat"/>
                  <a:ea typeface="Montserrat"/>
                  <a:cs typeface="Montserrat"/>
                  <a:sym typeface="Montserrat"/>
                </a:rPr>
                <a:t>Collect more data to do the analysis</a:t>
              </a:r>
              <a:endParaRPr b="0" i="0" sz="1300" u="none" cap="none" strike="noStrike">
                <a:solidFill>
                  <a:srgbClr val="515151"/>
                </a:solidFill>
                <a:latin typeface="Montserrat"/>
                <a:ea typeface="Montserrat"/>
                <a:cs typeface="Montserrat"/>
                <a:sym typeface="Montserrat"/>
              </a:endParaRPr>
            </a:p>
          </p:txBody>
        </p:sp>
        <p:sp>
          <p:nvSpPr>
            <p:cNvPr id="1687" name="Google Shape;1687;g1b6709e4d29_2_95"/>
            <p:cNvSpPr/>
            <p:nvPr/>
          </p:nvSpPr>
          <p:spPr>
            <a:xfrm flipH="1">
              <a:off x="851731" y="142063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g1b6709e4d29_2_95"/>
            <p:cNvSpPr/>
            <p:nvPr/>
          </p:nvSpPr>
          <p:spPr>
            <a:xfrm flipH="1">
              <a:off x="998951" y="142063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g1b6709e4d29_2_95"/>
            <p:cNvSpPr/>
            <p:nvPr/>
          </p:nvSpPr>
          <p:spPr>
            <a:xfrm flipH="1">
              <a:off x="1149551" y="141933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90" name="Google Shape;1690;g1b6709e4d29_2_95"/>
          <p:cNvSpPr txBox="1"/>
          <p:nvPr>
            <p:ph idx="1" type="subTitle"/>
          </p:nvPr>
        </p:nvSpPr>
        <p:spPr>
          <a:xfrm>
            <a:off x="875400" y="3069150"/>
            <a:ext cx="2028900" cy="112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1400">
                <a:solidFill>
                  <a:srgbClr val="515151"/>
                </a:solidFill>
              </a:rPr>
              <a:t>For Dexcom</a:t>
            </a:r>
            <a:endParaRPr b="1" sz="1400">
              <a:solidFill>
                <a:srgbClr val="515151"/>
              </a:solidFill>
            </a:endParaRPr>
          </a:p>
        </p:txBody>
      </p:sp>
      <p:sp>
        <p:nvSpPr>
          <p:cNvPr id="1691" name="Google Shape;1691;g1b6709e4d29_2_95"/>
          <p:cNvSpPr txBox="1"/>
          <p:nvPr>
            <p:ph idx="1" type="subTitle"/>
          </p:nvPr>
        </p:nvSpPr>
        <p:spPr>
          <a:xfrm>
            <a:off x="4931082" y="3069152"/>
            <a:ext cx="2028900" cy="31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1400">
                <a:solidFill>
                  <a:srgbClr val="515151"/>
                </a:solidFill>
              </a:rPr>
              <a:t>For Freestyle Libre</a:t>
            </a:r>
            <a:endParaRPr b="1" sz="1400">
              <a:solidFill>
                <a:srgbClr val="515151"/>
              </a:solidFill>
            </a:endParaRPr>
          </a:p>
        </p:txBody>
      </p:sp>
      <p:sp>
        <p:nvSpPr>
          <p:cNvPr id="1692" name="Google Shape;1692;g1b6709e4d29_2_95"/>
          <p:cNvSpPr txBox="1"/>
          <p:nvPr/>
        </p:nvSpPr>
        <p:spPr>
          <a:xfrm>
            <a:off x="835725" y="3549725"/>
            <a:ext cx="3498600" cy="1262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515151"/>
              </a:buClr>
              <a:buSzPts val="1400"/>
              <a:buFont typeface="Montserrat"/>
              <a:buChar char="●"/>
            </a:pPr>
            <a:r>
              <a:rPr b="0" i="0" lang="en" sz="1400" u="none" cap="none" strike="noStrike">
                <a:solidFill>
                  <a:srgbClr val="515151"/>
                </a:solidFill>
                <a:latin typeface="Montserrat"/>
                <a:ea typeface="Montserrat"/>
                <a:cs typeface="Montserrat"/>
                <a:sym typeface="Montserrat"/>
              </a:rPr>
              <a:t>App User Instructions need to be revised</a:t>
            </a:r>
            <a:endParaRPr b="0" i="0" sz="1400" u="none" cap="none" strike="noStrike">
              <a:solidFill>
                <a:srgbClr val="515151"/>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515151"/>
              </a:buClr>
              <a:buSzPts val="1400"/>
              <a:buFont typeface="Montserrat"/>
              <a:buChar char="●"/>
            </a:pPr>
            <a:r>
              <a:rPr b="0" i="0" lang="en" sz="1400" u="none" cap="none" strike="noStrike">
                <a:solidFill>
                  <a:srgbClr val="515151"/>
                </a:solidFill>
                <a:latin typeface="Montserrat"/>
                <a:ea typeface="Montserrat"/>
                <a:cs typeface="Montserrat"/>
                <a:sym typeface="Montserrat"/>
              </a:rPr>
              <a:t>Improve Bluetooth connectivity </a:t>
            </a:r>
            <a:endParaRPr b="0" i="0" sz="1400" u="none" cap="none" strike="noStrike">
              <a:solidFill>
                <a:srgbClr val="515151"/>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515151"/>
              </a:buClr>
              <a:buSzPts val="1400"/>
              <a:buFont typeface="Montserrat"/>
              <a:buChar char="●"/>
            </a:pPr>
            <a:r>
              <a:rPr b="0" i="0" lang="en" sz="1400" u="none" cap="none" strike="noStrike">
                <a:solidFill>
                  <a:srgbClr val="515151"/>
                </a:solidFill>
                <a:latin typeface="Montserrat"/>
                <a:ea typeface="Montserrat"/>
                <a:cs typeface="Montserrat"/>
                <a:sym typeface="Montserrat"/>
              </a:rPr>
              <a:t>Increase compatibility with Android phones </a:t>
            </a:r>
            <a:endParaRPr b="0" i="0" sz="1400" u="none" cap="none" strike="noStrike">
              <a:solidFill>
                <a:srgbClr val="51515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g1b6709e4d29_5_190"/>
          <p:cNvSpPr txBox="1"/>
          <p:nvPr>
            <p:ph type="title"/>
          </p:nvPr>
        </p:nvSpPr>
        <p:spPr>
          <a:xfrm>
            <a:off x="1063500" y="2172075"/>
            <a:ext cx="3552900" cy="103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n"/>
              <a:t>FAQ</a:t>
            </a:r>
            <a:endParaRPr/>
          </a:p>
        </p:txBody>
      </p:sp>
      <p:grpSp>
        <p:nvGrpSpPr>
          <p:cNvPr id="1698" name="Google Shape;1698;g1b6709e4d29_5_190"/>
          <p:cNvGrpSpPr/>
          <p:nvPr/>
        </p:nvGrpSpPr>
        <p:grpSpPr>
          <a:xfrm>
            <a:off x="5305424" y="1487383"/>
            <a:ext cx="1433949" cy="3117068"/>
            <a:chOff x="4943474" y="1487383"/>
            <a:chExt cx="1433949" cy="3117068"/>
          </a:xfrm>
        </p:grpSpPr>
        <p:sp>
          <p:nvSpPr>
            <p:cNvPr id="1699" name="Google Shape;1699;g1b6709e4d29_5_190"/>
            <p:cNvSpPr/>
            <p:nvPr/>
          </p:nvSpPr>
          <p:spPr>
            <a:xfrm>
              <a:off x="5929959" y="4223854"/>
              <a:ext cx="447190" cy="380597"/>
            </a:xfrm>
            <a:custGeom>
              <a:rect b="b" l="l" r="r" t="t"/>
              <a:pathLst>
                <a:path extrusionOk="0" h="5571" w="6546">
                  <a:moveTo>
                    <a:pt x="0" y="1"/>
                  </a:moveTo>
                  <a:lnTo>
                    <a:pt x="1114" y="4072"/>
                  </a:lnTo>
                  <a:lnTo>
                    <a:pt x="1241" y="4491"/>
                  </a:lnTo>
                  <a:cubicBezTo>
                    <a:pt x="1351" y="4948"/>
                    <a:pt x="1771" y="5276"/>
                    <a:pt x="2245" y="5313"/>
                  </a:cubicBezTo>
                  <a:lnTo>
                    <a:pt x="5933" y="5568"/>
                  </a:lnTo>
                  <a:cubicBezTo>
                    <a:pt x="5949" y="5570"/>
                    <a:pt x="5964" y="5571"/>
                    <a:pt x="5979" y="5571"/>
                  </a:cubicBezTo>
                  <a:cubicBezTo>
                    <a:pt x="6319" y="5571"/>
                    <a:pt x="6546" y="5189"/>
                    <a:pt x="6371" y="4875"/>
                  </a:cubicBezTo>
                  <a:cubicBezTo>
                    <a:pt x="6243" y="4692"/>
                    <a:pt x="5002" y="4181"/>
                    <a:pt x="4363" y="3871"/>
                  </a:cubicBezTo>
                  <a:cubicBezTo>
                    <a:pt x="4235" y="3816"/>
                    <a:pt x="4107" y="3743"/>
                    <a:pt x="3998" y="3633"/>
                  </a:cubicBezTo>
                  <a:cubicBezTo>
                    <a:pt x="3998" y="3615"/>
                    <a:pt x="3961" y="3506"/>
                    <a:pt x="3943" y="3360"/>
                  </a:cubicBezTo>
                  <a:cubicBezTo>
                    <a:pt x="3815" y="2666"/>
                    <a:pt x="3523" y="950"/>
                    <a:pt x="3523" y="950"/>
                  </a:cubicBezTo>
                  <a:lnTo>
                    <a:pt x="0" y="1"/>
                  </a:lnTo>
                  <a:close/>
                </a:path>
              </a:pathLst>
            </a:custGeom>
            <a:solidFill>
              <a:srgbClr val="8356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g1b6709e4d29_5_190"/>
            <p:cNvSpPr/>
            <p:nvPr/>
          </p:nvSpPr>
          <p:spPr>
            <a:xfrm>
              <a:off x="6005994" y="4452099"/>
              <a:ext cx="371429" cy="152280"/>
            </a:xfrm>
            <a:custGeom>
              <a:rect b="b" l="l" r="r" t="t"/>
              <a:pathLst>
                <a:path extrusionOk="0" h="2229" w="5437">
                  <a:moveTo>
                    <a:pt x="2830" y="0"/>
                  </a:moveTo>
                  <a:cubicBezTo>
                    <a:pt x="2757" y="19"/>
                    <a:pt x="2702" y="19"/>
                    <a:pt x="2648" y="55"/>
                  </a:cubicBezTo>
                  <a:cubicBezTo>
                    <a:pt x="2374" y="183"/>
                    <a:pt x="2136" y="877"/>
                    <a:pt x="2136" y="877"/>
                  </a:cubicBezTo>
                  <a:lnTo>
                    <a:pt x="1" y="712"/>
                  </a:lnTo>
                  <a:lnTo>
                    <a:pt x="1" y="712"/>
                  </a:lnTo>
                  <a:lnTo>
                    <a:pt x="128" y="1132"/>
                  </a:lnTo>
                  <a:cubicBezTo>
                    <a:pt x="238" y="1589"/>
                    <a:pt x="658" y="1917"/>
                    <a:pt x="1132" y="1954"/>
                  </a:cubicBezTo>
                  <a:lnTo>
                    <a:pt x="4820" y="2227"/>
                  </a:lnTo>
                  <a:cubicBezTo>
                    <a:pt x="4828" y="2228"/>
                    <a:pt x="4837" y="2228"/>
                    <a:pt x="4845" y="2228"/>
                  </a:cubicBezTo>
                  <a:cubicBezTo>
                    <a:pt x="5197" y="2228"/>
                    <a:pt x="5436" y="1855"/>
                    <a:pt x="5258" y="1534"/>
                  </a:cubicBezTo>
                  <a:cubicBezTo>
                    <a:pt x="5130" y="1351"/>
                    <a:pt x="3889" y="840"/>
                    <a:pt x="3250" y="511"/>
                  </a:cubicBezTo>
                  <a:cubicBezTo>
                    <a:pt x="3250" y="511"/>
                    <a:pt x="3159" y="347"/>
                    <a:pt x="3104" y="219"/>
                  </a:cubicBezTo>
                  <a:cubicBezTo>
                    <a:pt x="3067" y="92"/>
                    <a:pt x="2958" y="19"/>
                    <a:pt x="28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g1b6709e4d29_5_190"/>
            <p:cNvSpPr/>
            <p:nvPr/>
          </p:nvSpPr>
          <p:spPr>
            <a:xfrm>
              <a:off x="4943474" y="4038035"/>
              <a:ext cx="295599" cy="566147"/>
            </a:xfrm>
            <a:custGeom>
              <a:rect b="b" l="l" r="r" t="t"/>
              <a:pathLst>
                <a:path extrusionOk="0" h="8287" w="4327">
                  <a:moveTo>
                    <a:pt x="2446" y="1"/>
                  </a:moveTo>
                  <a:lnTo>
                    <a:pt x="438" y="3706"/>
                  </a:lnTo>
                  <a:lnTo>
                    <a:pt x="219" y="4090"/>
                  </a:lnTo>
                  <a:cubicBezTo>
                    <a:pt x="0" y="4510"/>
                    <a:pt x="55" y="5021"/>
                    <a:pt x="384" y="5368"/>
                  </a:cubicBezTo>
                  <a:lnTo>
                    <a:pt x="2866" y="8124"/>
                  </a:lnTo>
                  <a:cubicBezTo>
                    <a:pt x="2957" y="8236"/>
                    <a:pt x="3080" y="8286"/>
                    <a:pt x="3202" y="8286"/>
                  </a:cubicBezTo>
                  <a:cubicBezTo>
                    <a:pt x="3400" y="8286"/>
                    <a:pt x="3595" y="8156"/>
                    <a:pt x="3651" y="7942"/>
                  </a:cubicBezTo>
                  <a:cubicBezTo>
                    <a:pt x="3688" y="7704"/>
                    <a:pt x="3158" y="6481"/>
                    <a:pt x="2921" y="5824"/>
                  </a:cubicBezTo>
                  <a:cubicBezTo>
                    <a:pt x="2848" y="5678"/>
                    <a:pt x="2812" y="5532"/>
                    <a:pt x="2793" y="5386"/>
                  </a:cubicBezTo>
                  <a:cubicBezTo>
                    <a:pt x="2812" y="5368"/>
                    <a:pt x="2866" y="5276"/>
                    <a:pt x="2958" y="5149"/>
                  </a:cubicBezTo>
                  <a:cubicBezTo>
                    <a:pt x="3341" y="4564"/>
                    <a:pt x="4327" y="3122"/>
                    <a:pt x="4327" y="3122"/>
                  </a:cubicBezTo>
                  <a:lnTo>
                    <a:pt x="2446" y="1"/>
                  </a:lnTo>
                  <a:close/>
                </a:path>
              </a:pathLst>
            </a:custGeom>
            <a:solidFill>
              <a:srgbClr val="8356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g1b6709e4d29_5_190"/>
            <p:cNvSpPr/>
            <p:nvPr/>
          </p:nvSpPr>
          <p:spPr>
            <a:xfrm>
              <a:off x="4943474" y="4291214"/>
              <a:ext cx="251946" cy="312962"/>
            </a:xfrm>
            <a:custGeom>
              <a:rect b="b" l="l" r="r" t="t"/>
              <a:pathLst>
                <a:path extrusionOk="0" h="4581" w="3688">
                  <a:moveTo>
                    <a:pt x="438" y="0"/>
                  </a:moveTo>
                  <a:lnTo>
                    <a:pt x="219" y="384"/>
                  </a:lnTo>
                  <a:cubicBezTo>
                    <a:pt x="0" y="804"/>
                    <a:pt x="55" y="1315"/>
                    <a:pt x="384" y="1662"/>
                  </a:cubicBezTo>
                  <a:lnTo>
                    <a:pt x="2866" y="4418"/>
                  </a:lnTo>
                  <a:cubicBezTo>
                    <a:pt x="2957" y="4530"/>
                    <a:pt x="3080" y="4580"/>
                    <a:pt x="3202" y="4580"/>
                  </a:cubicBezTo>
                  <a:cubicBezTo>
                    <a:pt x="3400" y="4580"/>
                    <a:pt x="3595" y="4450"/>
                    <a:pt x="3651" y="4236"/>
                  </a:cubicBezTo>
                  <a:cubicBezTo>
                    <a:pt x="3688" y="3998"/>
                    <a:pt x="3158" y="2775"/>
                    <a:pt x="2921" y="2118"/>
                  </a:cubicBezTo>
                  <a:cubicBezTo>
                    <a:pt x="2921" y="2118"/>
                    <a:pt x="2958" y="1917"/>
                    <a:pt x="3012" y="1789"/>
                  </a:cubicBezTo>
                  <a:cubicBezTo>
                    <a:pt x="3067" y="1680"/>
                    <a:pt x="3049" y="1534"/>
                    <a:pt x="2958" y="1443"/>
                  </a:cubicBezTo>
                  <a:cubicBezTo>
                    <a:pt x="2903" y="1406"/>
                    <a:pt x="2848" y="1370"/>
                    <a:pt x="2793" y="1351"/>
                  </a:cubicBezTo>
                  <a:cubicBezTo>
                    <a:pt x="2758" y="1340"/>
                    <a:pt x="2717" y="1335"/>
                    <a:pt x="2673" y="1335"/>
                  </a:cubicBezTo>
                  <a:cubicBezTo>
                    <a:pt x="2355" y="1335"/>
                    <a:pt x="1862" y="1589"/>
                    <a:pt x="1862" y="1589"/>
                  </a:cubicBezTo>
                  <a:lnTo>
                    <a:pt x="43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g1b6709e4d29_5_190"/>
            <p:cNvSpPr/>
            <p:nvPr/>
          </p:nvSpPr>
          <p:spPr>
            <a:xfrm>
              <a:off x="5447305" y="2580168"/>
              <a:ext cx="723388" cy="1707391"/>
            </a:xfrm>
            <a:custGeom>
              <a:rect b="b" l="l" r="r" t="t"/>
              <a:pathLst>
                <a:path extrusionOk="0" h="24992" w="10589">
                  <a:moveTo>
                    <a:pt x="274" y="0"/>
                  </a:moveTo>
                  <a:cubicBezTo>
                    <a:pt x="274" y="0"/>
                    <a:pt x="92" y="822"/>
                    <a:pt x="55" y="3268"/>
                  </a:cubicBezTo>
                  <a:cubicBezTo>
                    <a:pt x="0" y="5733"/>
                    <a:pt x="2447" y="11885"/>
                    <a:pt x="3451" y="14769"/>
                  </a:cubicBezTo>
                  <a:cubicBezTo>
                    <a:pt x="4436" y="17635"/>
                    <a:pt x="6499" y="24718"/>
                    <a:pt x="6499" y="24718"/>
                  </a:cubicBezTo>
                  <a:lnTo>
                    <a:pt x="10588" y="24992"/>
                  </a:lnTo>
                  <a:cubicBezTo>
                    <a:pt x="10588" y="24992"/>
                    <a:pt x="9383" y="16777"/>
                    <a:pt x="8799" y="13035"/>
                  </a:cubicBezTo>
                  <a:cubicBezTo>
                    <a:pt x="8215" y="9311"/>
                    <a:pt x="6499" y="1716"/>
                    <a:pt x="6499" y="1716"/>
                  </a:cubicBezTo>
                  <a:lnTo>
                    <a:pt x="27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g1b6709e4d29_5_190"/>
            <p:cNvSpPr/>
            <p:nvPr/>
          </p:nvSpPr>
          <p:spPr>
            <a:xfrm>
              <a:off x="5002090" y="2542048"/>
              <a:ext cx="657259" cy="1720576"/>
            </a:xfrm>
            <a:custGeom>
              <a:rect b="b" l="l" r="r" t="t"/>
              <a:pathLst>
                <a:path extrusionOk="0" h="25185" w="9621">
                  <a:moveTo>
                    <a:pt x="7497" y="0"/>
                  </a:moveTo>
                  <a:cubicBezTo>
                    <a:pt x="6915" y="0"/>
                    <a:pt x="5827" y="366"/>
                    <a:pt x="5276" y="1599"/>
                  </a:cubicBezTo>
                  <a:cubicBezTo>
                    <a:pt x="4491" y="3333"/>
                    <a:pt x="3779" y="11658"/>
                    <a:pt x="3213" y="14761"/>
                  </a:cubicBezTo>
                  <a:cubicBezTo>
                    <a:pt x="2647" y="17864"/>
                    <a:pt x="0" y="23122"/>
                    <a:pt x="0" y="23122"/>
                  </a:cubicBezTo>
                  <a:lnTo>
                    <a:pt x="3377" y="25185"/>
                  </a:lnTo>
                  <a:cubicBezTo>
                    <a:pt x="3377" y="25185"/>
                    <a:pt x="7065" y="19672"/>
                    <a:pt x="7868" y="17390"/>
                  </a:cubicBezTo>
                  <a:cubicBezTo>
                    <a:pt x="8525" y="15546"/>
                    <a:pt x="9438" y="11347"/>
                    <a:pt x="9438" y="11347"/>
                  </a:cubicBezTo>
                  <a:cubicBezTo>
                    <a:pt x="9438" y="11347"/>
                    <a:pt x="9621" y="7240"/>
                    <a:pt x="9584" y="6053"/>
                  </a:cubicBezTo>
                  <a:cubicBezTo>
                    <a:pt x="9529" y="4848"/>
                    <a:pt x="7941" y="431"/>
                    <a:pt x="7886" y="139"/>
                  </a:cubicBezTo>
                  <a:cubicBezTo>
                    <a:pt x="7876" y="56"/>
                    <a:pt x="7726" y="0"/>
                    <a:pt x="74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g1b6709e4d29_5_190"/>
            <p:cNvSpPr/>
            <p:nvPr/>
          </p:nvSpPr>
          <p:spPr>
            <a:xfrm>
              <a:off x="5362525" y="1568747"/>
              <a:ext cx="164639" cy="164713"/>
            </a:xfrm>
            <a:custGeom>
              <a:rect b="b" l="l" r="r" t="t"/>
              <a:pathLst>
                <a:path extrusionOk="0" h="2411" w="2410">
                  <a:moveTo>
                    <a:pt x="1205" y="1"/>
                  </a:moveTo>
                  <a:cubicBezTo>
                    <a:pt x="529" y="1"/>
                    <a:pt x="0" y="548"/>
                    <a:pt x="0" y="1205"/>
                  </a:cubicBezTo>
                  <a:cubicBezTo>
                    <a:pt x="0" y="1863"/>
                    <a:pt x="529" y="2410"/>
                    <a:pt x="1205" y="2410"/>
                  </a:cubicBezTo>
                  <a:cubicBezTo>
                    <a:pt x="1862" y="2410"/>
                    <a:pt x="2410" y="1863"/>
                    <a:pt x="2410" y="1205"/>
                  </a:cubicBezTo>
                  <a:cubicBezTo>
                    <a:pt x="2410" y="548"/>
                    <a:pt x="1862" y="1"/>
                    <a:pt x="1205" y="1"/>
                  </a:cubicBezTo>
                  <a:close/>
                </a:path>
              </a:pathLst>
            </a:custGeom>
            <a:solidFill>
              <a:srgbClr val="1E1F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g1b6709e4d29_5_190"/>
            <p:cNvSpPr/>
            <p:nvPr/>
          </p:nvSpPr>
          <p:spPr>
            <a:xfrm>
              <a:off x="5462267" y="1548799"/>
              <a:ext cx="329278" cy="359077"/>
            </a:xfrm>
            <a:custGeom>
              <a:rect b="b" l="l" r="r" t="t"/>
              <a:pathLst>
                <a:path extrusionOk="0" h="5256" w="4820">
                  <a:moveTo>
                    <a:pt x="2880" y="0"/>
                  </a:moveTo>
                  <a:cubicBezTo>
                    <a:pt x="2400" y="0"/>
                    <a:pt x="1909" y="82"/>
                    <a:pt x="1461" y="128"/>
                  </a:cubicBezTo>
                  <a:cubicBezTo>
                    <a:pt x="749" y="201"/>
                    <a:pt x="183" y="1205"/>
                    <a:pt x="73" y="1863"/>
                  </a:cubicBezTo>
                  <a:cubicBezTo>
                    <a:pt x="0" y="2538"/>
                    <a:pt x="110" y="3232"/>
                    <a:pt x="420" y="3852"/>
                  </a:cubicBezTo>
                  <a:cubicBezTo>
                    <a:pt x="603" y="4181"/>
                    <a:pt x="804" y="4491"/>
                    <a:pt x="1041" y="4802"/>
                  </a:cubicBezTo>
                  <a:cubicBezTo>
                    <a:pt x="1150" y="4966"/>
                    <a:pt x="1315" y="5112"/>
                    <a:pt x="1479" y="5221"/>
                  </a:cubicBezTo>
                  <a:cubicBezTo>
                    <a:pt x="1519" y="5246"/>
                    <a:pt x="1560" y="5256"/>
                    <a:pt x="1601" y="5256"/>
                  </a:cubicBezTo>
                  <a:cubicBezTo>
                    <a:pt x="1843" y="5256"/>
                    <a:pt x="2103" y="4903"/>
                    <a:pt x="2337" y="4856"/>
                  </a:cubicBezTo>
                  <a:cubicBezTo>
                    <a:pt x="2684" y="4783"/>
                    <a:pt x="3140" y="4838"/>
                    <a:pt x="3396" y="4583"/>
                  </a:cubicBezTo>
                  <a:cubicBezTo>
                    <a:pt x="4181" y="3816"/>
                    <a:pt x="4710" y="3067"/>
                    <a:pt x="4765" y="1753"/>
                  </a:cubicBezTo>
                  <a:cubicBezTo>
                    <a:pt x="4820" y="840"/>
                    <a:pt x="4400" y="311"/>
                    <a:pt x="3706" y="110"/>
                  </a:cubicBezTo>
                  <a:cubicBezTo>
                    <a:pt x="3442" y="29"/>
                    <a:pt x="3163" y="0"/>
                    <a:pt x="2880" y="0"/>
                  </a:cubicBezTo>
                  <a:close/>
                </a:path>
              </a:pathLst>
            </a:custGeom>
            <a:solidFill>
              <a:srgbClr val="1E1F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g1b6709e4d29_5_190"/>
            <p:cNvSpPr/>
            <p:nvPr/>
          </p:nvSpPr>
          <p:spPr>
            <a:xfrm>
              <a:off x="5543290" y="1799451"/>
              <a:ext cx="138543" cy="200853"/>
            </a:xfrm>
            <a:custGeom>
              <a:rect b="b" l="l" r="r" t="t"/>
              <a:pathLst>
                <a:path extrusionOk="0" h="2940" w="2028">
                  <a:moveTo>
                    <a:pt x="92" y="1"/>
                  </a:moveTo>
                  <a:lnTo>
                    <a:pt x="1" y="2867"/>
                  </a:lnTo>
                  <a:lnTo>
                    <a:pt x="1918" y="2940"/>
                  </a:lnTo>
                  <a:lnTo>
                    <a:pt x="2027" y="74"/>
                  </a:lnTo>
                  <a:lnTo>
                    <a:pt x="92" y="1"/>
                  </a:lnTo>
                  <a:close/>
                </a:path>
              </a:pathLst>
            </a:custGeom>
            <a:solidFill>
              <a:srgbClr val="8356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g1b6709e4d29_5_190"/>
            <p:cNvSpPr/>
            <p:nvPr/>
          </p:nvSpPr>
          <p:spPr>
            <a:xfrm>
              <a:off x="5559549" y="1799451"/>
              <a:ext cx="122284" cy="174688"/>
            </a:xfrm>
            <a:custGeom>
              <a:rect b="b" l="l" r="r" t="t"/>
              <a:pathLst>
                <a:path extrusionOk="0" h="2557" w="1790">
                  <a:moveTo>
                    <a:pt x="19" y="1"/>
                  </a:moveTo>
                  <a:lnTo>
                    <a:pt x="19" y="1"/>
                  </a:lnTo>
                  <a:cubicBezTo>
                    <a:pt x="0" y="548"/>
                    <a:pt x="110" y="1096"/>
                    <a:pt x="347" y="1589"/>
                  </a:cubicBezTo>
                  <a:cubicBezTo>
                    <a:pt x="639" y="2082"/>
                    <a:pt x="1132" y="2429"/>
                    <a:pt x="1716" y="2557"/>
                  </a:cubicBezTo>
                  <a:lnTo>
                    <a:pt x="1789" y="74"/>
                  </a:lnTo>
                  <a:lnTo>
                    <a:pt x="19" y="1"/>
                  </a:lnTo>
                  <a:close/>
                </a:path>
              </a:pathLst>
            </a:custGeom>
            <a:solidFill>
              <a:srgbClr val="3D2E3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g1b6709e4d29_5_190"/>
            <p:cNvSpPr/>
            <p:nvPr/>
          </p:nvSpPr>
          <p:spPr>
            <a:xfrm>
              <a:off x="5464726" y="1706609"/>
              <a:ext cx="102336" cy="150503"/>
            </a:xfrm>
            <a:custGeom>
              <a:rect b="b" l="l" r="r" t="t"/>
              <a:pathLst>
                <a:path extrusionOk="0" h="2203" w="1498">
                  <a:moveTo>
                    <a:pt x="727" y="0"/>
                  </a:moveTo>
                  <a:cubicBezTo>
                    <a:pt x="343" y="0"/>
                    <a:pt x="54" y="529"/>
                    <a:pt x="37" y="885"/>
                  </a:cubicBezTo>
                  <a:cubicBezTo>
                    <a:pt x="1" y="1378"/>
                    <a:pt x="256" y="1853"/>
                    <a:pt x="676" y="2127"/>
                  </a:cubicBezTo>
                  <a:cubicBezTo>
                    <a:pt x="785" y="2179"/>
                    <a:pt x="882" y="2203"/>
                    <a:pt x="967" y="2203"/>
                  </a:cubicBezTo>
                  <a:cubicBezTo>
                    <a:pt x="1326" y="2203"/>
                    <a:pt x="1483" y="1787"/>
                    <a:pt x="1498" y="1360"/>
                  </a:cubicBezTo>
                  <a:cubicBezTo>
                    <a:pt x="1498" y="940"/>
                    <a:pt x="1352" y="191"/>
                    <a:pt x="877" y="27"/>
                  </a:cubicBezTo>
                  <a:cubicBezTo>
                    <a:pt x="826" y="9"/>
                    <a:pt x="775" y="0"/>
                    <a:pt x="727" y="0"/>
                  </a:cubicBezTo>
                  <a:close/>
                </a:path>
              </a:pathLst>
            </a:custGeom>
            <a:solidFill>
              <a:srgbClr val="8356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g1b6709e4d29_5_190"/>
            <p:cNvSpPr/>
            <p:nvPr/>
          </p:nvSpPr>
          <p:spPr>
            <a:xfrm>
              <a:off x="5522112" y="1572163"/>
              <a:ext cx="263218" cy="354568"/>
            </a:xfrm>
            <a:custGeom>
              <a:rect b="b" l="l" r="r" t="t"/>
              <a:pathLst>
                <a:path extrusionOk="0" h="5190" w="3853">
                  <a:moveTo>
                    <a:pt x="1812" y="0"/>
                  </a:moveTo>
                  <a:cubicBezTo>
                    <a:pt x="1267" y="0"/>
                    <a:pt x="726" y="282"/>
                    <a:pt x="439" y="827"/>
                  </a:cubicBezTo>
                  <a:cubicBezTo>
                    <a:pt x="1" y="1612"/>
                    <a:pt x="128" y="2780"/>
                    <a:pt x="439" y="3620"/>
                  </a:cubicBezTo>
                  <a:cubicBezTo>
                    <a:pt x="585" y="4131"/>
                    <a:pt x="913" y="4569"/>
                    <a:pt x="1352" y="4879"/>
                  </a:cubicBezTo>
                  <a:cubicBezTo>
                    <a:pt x="1622" y="5063"/>
                    <a:pt x="1899" y="5190"/>
                    <a:pt x="2179" y="5190"/>
                  </a:cubicBezTo>
                  <a:cubicBezTo>
                    <a:pt x="2371" y="5190"/>
                    <a:pt x="2564" y="5130"/>
                    <a:pt x="2757" y="4989"/>
                  </a:cubicBezTo>
                  <a:cubicBezTo>
                    <a:pt x="3122" y="4697"/>
                    <a:pt x="3378" y="4295"/>
                    <a:pt x="3524" y="3839"/>
                  </a:cubicBezTo>
                  <a:cubicBezTo>
                    <a:pt x="3852" y="2853"/>
                    <a:pt x="3670" y="1448"/>
                    <a:pt x="3049" y="608"/>
                  </a:cubicBezTo>
                  <a:cubicBezTo>
                    <a:pt x="2732" y="199"/>
                    <a:pt x="2271" y="0"/>
                    <a:pt x="1812" y="0"/>
                  </a:cubicBezTo>
                  <a:close/>
                </a:path>
              </a:pathLst>
            </a:custGeom>
            <a:solidFill>
              <a:srgbClr val="8356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g1b6709e4d29_5_190"/>
            <p:cNvSpPr/>
            <p:nvPr/>
          </p:nvSpPr>
          <p:spPr>
            <a:xfrm>
              <a:off x="5512137" y="1729154"/>
              <a:ext cx="27531" cy="64150"/>
            </a:xfrm>
            <a:custGeom>
              <a:rect b="b" l="l" r="r" t="t"/>
              <a:pathLst>
                <a:path extrusionOk="0" h="939" w="403">
                  <a:moveTo>
                    <a:pt x="81" y="0"/>
                  </a:moveTo>
                  <a:cubicBezTo>
                    <a:pt x="55" y="0"/>
                    <a:pt x="32" y="17"/>
                    <a:pt x="19" y="44"/>
                  </a:cubicBezTo>
                  <a:cubicBezTo>
                    <a:pt x="1" y="62"/>
                    <a:pt x="19" y="99"/>
                    <a:pt x="37" y="135"/>
                  </a:cubicBezTo>
                  <a:cubicBezTo>
                    <a:pt x="201" y="227"/>
                    <a:pt x="256" y="537"/>
                    <a:pt x="165" y="866"/>
                  </a:cubicBezTo>
                  <a:cubicBezTo>
                    <a:pt x="147" y="902"/>
                    <a:pt x="165" y="939"/>
                    <a:pt x="201" y="939"/>
                  </a:cubicBezTo>
                  <a:lnTo>
                    <a:pt x="220" y="939"/>
                  </a:lnTo>
                  <a:cubicBezTo>
                    <a:pt x="238" y="939"/>
                    <a:pt x="274" y="920"/>
                    <a:pt x="274" y="902"/>
                  </a:cubicBezTo>
                  <a:cubicBezTo>
                    <a:pt x="402" y="519"/>
                    <a:pt x="329" y="135"/>
                    <a:pt x="110" y="8"/>
                  </a:cubicBezTo>
                  <a:cubicBezTo>
                    <a:pt x="100" y="3"/>
                    <a:pt x="91" y="0"/>
                    <a:pt x="81" y="0"/>
                  </a:cubicBezTo>
                  <a:close/>
                </a:path>
              </a:pathLst>
            </a:custGeom>
            <a:solidFill>
              <a:srgbClr val="3D2E3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g1b6709e4d29_5_190"/>
            <p:cNvSpPr/>
            <p:nvPr/>
          </p:nvSpPr>
          <p:spPr>
            <a:xfrm>
              <a:off x="5500934" y="1748009"/>
              <a:ext cx="34362" cy="11614"/>
            </a:xfrm>
            <a:custGeom>
              <a:rect b="b" l="l" r="r" t="t"/>
              <a:pathLst>
                <a:path extrusionOk="0" h="170" w="503">
                  <a:moveTo>
                    <a:pt x="256" y="1"/>
                  </a:moveTo>
                  <a:cubicBezTo>
                    <a:pt x="187" y="1"/>
                    <a:pt x="119" y="14"/>
                    <a:pt x="55" y="42"/>
                  </a:cubicBezTo>
                  <a:cubicBezTo>
                    <a:pt x="19" y="60"/>
                    <a:pt x="0" y="97"/>
                    <a:pt x="19" y="133"/>
                  </a:cubicBezTo>
                  <a:cubicBezTo>
                    <a:pt x="19" y="151"/>
                    <a:pt x="55" y="170"/>
                    <a:pt x="73" y="170"/>
                  </a:cubicBezTo>
                  <a:lnTo>
                    <a:pt x="92" y="170"/>
                  </a:lnTo>
                  <a:cubicBezTo>
                    <a:pt x="142" y="140"/>
                    <a:pt x="198" y="126"/>
                    <a:pt x="253" y="126"/>
                  </a:cubicBezTo>
                  <a:cubicBezTo>
                    <a:pt x="298" y="126"/>
                    <a:pt x="343" y="135"/>
                    <a:pt x="384" y="151"/>
                  </a:cubicBezTo>
                  <a:cubicBezTo>
                    <a:pt x="392" y="157"/>
                    <a:pt x="402" y="160"/>
                    <a:pt x="411" y="160"/>
                  </a:cubicBezTo>
                  <a:cubicBezTo>
                    <a:pt x="458" y="160"/>
                    <a:pt x="503" y="88"/>
                    <a:pt x="457" y="42"/>
                  </a:cubicBezTo>
                  <a:cubicBezTo>
                    <a:pt x="393" y="14"/>
                    <a:pt x="324" y="1"/>
                    <a:pt x="256" y="1"/>
                  </a:cubicBezTo>
                  <a:close/>
                </a:path>
              </a:pathLst>
            </a:custGeom>
            <a:solidFill>
              <a:srgbClr val="3D2E3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g1b6709e4d29_5_190"/>
            <p:cNvSpPr/>
            <p:nvPr/>
          </p:nvSpPr>
          <p:spPr>
            <a:xfrm>
              <a:off x="5604432" y="1762082"/>
              <a:ext cx="44951" cy="20017"/>
            </a:xfrm>
            <a:custGeom>
              <a:rect b="b" l="l" r="r" t="t"/>
              <a:pathLst>
                <a:path extrusionOk="0" h="293" w="658">
                  <a:moveTo>
                    <a:pt x="329" y="0"/>
                  </a:moveTo>
                  <a:cubicBezTo>
                    <a:pt x="147" y="0"/>
                    <a:pt x="0" y="73"/>
                    <a:pt x="0" y="164"/>
                  </a:cubicBezTo>
                  <a:cubicBezTo>
                    <a:pt x="0" y="237"/>
                    <a:pt x="165" y="292"/>
                    <a:pt x="347" y="292"/>
                  </a:cubicBezTo>
                  <a:cubicBezTo>
                    <a:pt x="530" y="292"/>
                    <a:pt x="658" y="219"/>
                    <a:pt x="658" y="146"/>
                  </a:cubicBezTo>
                  <a:cubicBezTo>
                    <a:pt x="658" y="55"/>
                    <a:pt x="512" y="0"/>
                    <a:pt x="329" y="0"/>
                  </a:cubicBezTo>
                  <a:close/>
                </a:path>
              </a:pathLst>
            </a:custGeom>
            <a:solidFill>
              <a:srgbClr val="3D2E3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g1b6709e4d29_5_190"/>
            <p:cNvSpPr/>
            <p:nvPr/>
          </p:nvSpPr>
          <p:spPr>
            <a:xfrm>
              <a:off x="5715446" y="1766864"/>
              <a:ext cx="44951" cy="19129"/>
            </a:xfrm>
            <a:custGeom>
              <a:rect b="b" l="l" r="r" t="t"/>
              <a:pathLst>
                <a:path extrusionOk="0" h="280" w="658">
                  <a:moveTo>
                    <a:pt x="385" y="0"/>
                  </a:moveTo>
                  <a:cubicBezTo>
                    <a:pt x="367" y="0"/>
                    <a:pt x="348" y="1"/>
                    <a:pt x="329" y="3"/>
                  </a:cubicBezTo>
                  <a:cubicBezTo>
                    <a:pt x="146" y="3"/>
                    <a:pt x="0" y="58"/>
                    <a:pt x="0" y="149"/>
                  </a:cubicBezTo>
                  <a:cubicBezTo>
                    <a:pt x="0" y="215"/>
                    <a:pt x="117" y="280"/>
                    <a:pt x="272" y="280"/>
                  </a:cubicBezTo>
                  <a:cubicBezTo>
                    <a:pt x="291" y="280"/>
                    <a:pt x="310" y="279"/>
                    <a:pt x="329" y="277"/>
                  </a:cubicBezTo>
                  <a:cubicBezTo>
                    <a:pt x="511" y="277"/>
                    <a:pt x="657" y="204"/>
                    <a:pt x="657" y="131"/>
                  </a:cubicBezTo>
                  <a:cubicBezTo>
                    <a:pt x="657" y="66"/>
                    <a:pt x="541" y="0"/>
                    <a:pt x="385" y="0"/>
                  </a:cubicBezTo>
                  <a:close/>
                </a:path>
              </a:pathLst>
            </a:custGeom>
            <a:solidFill>
              <a:srgbClr val="3D2E3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g1b6709e4d29_5_190"/>
            <p:cNvSpPr/>
            <p:nvPr/>
          </p:nvSpPr>
          <p:spPr>
            <a:xfrm>
              <a:off x="5494717" y="1538893"/>
              <a:ext cx="236985" cy="220734"/>
            </a:xfrm>
            <a:custGeom>
              <a:rect b="b" l="l" r="r" t="t"/>
              <a:pathLst>
                <a:path extrusionOk="0" h="3231" w="3469">
                  <a:moveTo>
                    <a:pt x="2217" y="0"/>
                  </a:moveTo>
                  <a:cubicBezTo>
                    <a:pt x="1907" y="0"/>
                    <a:pt x="1596" y="42"/>
                    <a:pt x="1351" y="91"/>
                  </a:cubicBezTo>
                  <a:cubicBezTo>
                    <a:pt x="913" y="200"/>
                    <a:pt x="548" y="492"/>
                    <a:pt x="347" y="894"/>
                  </a:cubicBezTo>
                  <a:cubicBezTo>
                    <a:pt x="183" y="1186"/>
                    <a:pt x="73" y="1515"/>
                    <a:pt x="37" y="1862"/>
                  </a:cubicBezTo>
                  <a:cubicBezTo>
                    <a:pt x="18" y="2026"/>
                    <a:pt x="0" y="2208"/>
                    <a:pt x="0" y="2373"/>
                  </a:cubicBezTo>
                  <a:lnTo>
                    <a:pt x="0" y="2957"/>
                  </a:lnTo>
                  <a:cubicBezTo>
                    <a:pt x="55" y="2811"/>
                    <a:pt x="201" y="2573"/>
                    <a:pt x="365" y="2573"/>
                  </a:cubicBezTo>
                  <a:cubicBezTo>
                    <a:pt x="566" y="2592"/>
                    <a:pt x="639" y="2646"/>
                    <a:pt x="730" y="2866"/>
                  </a:cubicBezTo>
                  <a:cubicBezTo>
                    <a:pt x="730" y="2866"/>
                    <a:pt x="785" y="3048"/>
                    <a:pt x="785" y="3066"/>
                  </a:cubicBezTo>
                  <a:cubicBezTo>
                    <a:pt x="822" y="3176"/>
                    <a:pt x="876" y="3176"/>
                    <a:pt x="1059" y="3231"/>
                  </a:cubicBezTo>
                  <a:cubicBezTo>
                    <a:pt x="1084" y="1427"/>
                    <a:pt x="2102" y="1148"/>
                    <a:pt x="2730" y="1148"/>
                  </a:cubicBezTo>
                  <a:cubicBezTo>
                    <a:pt x="3011" y="1148"/>
                    <a:pt x="3213" y="1204"/>
                    <a:pt x="3213" y="1204"/>
                  </a:cubicBezTo>
                  <a:cubicBezTo>
                    <a:pt x="3268" y="456"/>
                    <a:pt x="3469" y="419"/>
                    <a:pt x="3231" y="255"/>
                  </a:cubicBezTo>
                  <a:cubicBezTo>
                    <a:pt x="2979" y="64"/>
                    <a:pt x="2599" y="0"/>
                    <a:pt x="2217" y="0"/>
                  </a:cubicBezTo>
                  <a:close/>
                </a:path>
              </a:pathLst>
            </a:custGeom>
            <a:solidFill>
              <a:srgbClr val="1E1F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g1b6709e4d29_5_190"/>
            <p:cNvSpPr/>
            <p:nvPr/>
          </p:nvSpPr>
          <p:spPr>
            <a:xfrm>
              <a:off x="5590701" y="1543744"/>
              <a:ext cx="212118" cy="172228"/>
            </a:xfrm>
            <a:custGeom>
              <a:rect b="b" l="l" r="r" t="t"/>
              <a:pathLst>
                <a:path extrusionOk="0" h="2521" w="3105">
                  <a:moveTo>
                    <a:pt x="1109" y="0"/>
                  </a:moveTo>
                  <a:cubicBezTo>
                    <a:pt x="898" y="0"/>
                    <a:pt x="701" y="40"/>
                    <a:pt x="585" y="148"/>
                  </a:cubicBezTo>
                  <a:cubicBezTo>
                    <a:pt x="1" y="713"/>
                    <a:pt x="1224" y="1024"/>
                    <a:pt x="1534" y="1079"/>
                  </a:cubicBezTo>
                  <a:cubicBezTo>
                    <a:pt x="2064" y="1170"/>
                    <a:pt x="2356" y="1535"/>
                    <a:pt x="2648" y="2521"/>
                  </a:cubicBezTo>
                  <a:cubicBezTo>
                    <a:pt x="2958" y="1864"/>
                    <a:pt x="3104" y="659"/>
                    <a:pt x="1881" y="148"/>
                  </a:cubicBezTo>
                  <a:cubicBezTo>
                    <a:pt x="1712" y="74"/>
                    <a:pt x="1398" y="0"/>
                    <a:pt x="1109" y="0"/>
                  </a:cubicBezTo>
                  <a:close/>
                </a:path>
              </a:pathLst>
            </a:custGeom>
            <a:solidFill>
              <a:srgbClr val="1E1F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g1b6709e4d29_5_190"/>
            <p:cNvSpPr/>
            <p:nvPr/>
          </p:nvSpPr>
          <p:spPr>
            <a:xfrm>
              <a:off x="5664277" y="1820971"/>
              <a:ext cx="47752" cy="18446"/>
            </a:xfrm>
            <a:custGeom>
              <a:rect b="b" l="l" r="r" t="t"/>
              <a:pathLst>
                <a:path extrusionOk="0" h="270" w="699">
                  <a:moveTo>
                    <a:pt x="76" y="1"/>
                  </a:moveTo>
                  <a:cubicBezTo>
                    <a:pt x="60" y="1"/>
                    <a:pt x="46" y="5"/>
                    <a:pt x="37" y="14"/>
                  </a:cubicBezTo>
                  <a:cubicBezTo>
                    <a:pt x="1" y="51"/>
                    <a:pt x="1" y="87"/>
                    <a:pt x="37" y="106"/>
                  </a:cubicBezTo>
                  <a:cubicBezTo>
                    <a:pt x="110" y="197"/>
                    <a:pt x="238" y="252"/>
                    <a:pt x="366" y="270"/>
                  </a:cubicBezTo>
                  <a:cubicBezTo>
                    <a:pt x="475" y="270"/>
                    <a:pt x="567" y="233"/>
                    <a:pt x="658" y="160"/>
                  </a:cubicBezTo>
                  <a:cubicBezTo>
                    <a:pt x="698" y="106"/>
                    <a:pt x="659" y="42"/>
                    <a:pt x="613" y="42"/>
                  </a:cubicBezTo>
                  <a:cubicBezTo>
                    <a:pt x="598" y="42"/>
                    <a:pt x="581" y="50"/>
                    <a:pt x="567" y="69"/>
                  </a:cubicBezTo>
                  <a:cubicBezTo>
                    <a:pt x="512" y="116"/>
                    <a:pt x="444" y="140"/>
                    <a:pt x="375" y="140"/>
                  </a:cubicBezTo>
                  <a:cubicBezTo>
                    <a:pt x="283" y="140"/>
                    <a:pt x="191" y="98"/>
                    <a:pt x="129" y="14"/>
                  </a:cubicBezTo>
                  <a:cubicBezTo>
                    <a:pt x="110" y="5"/>
                    <a:pt x="92" y="1"/>
                    <a:pt x="76" y="1"/>
                  </a:cubicBezTo>
                  <a:close/>
                </a:path>
              </a:pathLst>
            </a:custGeom>
            <a:solidFill>
              <a:srgbClr val="3D2E3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g1b6709e4d29_5_190"/>
            <p:cNvSpPr/>
            <p:nvPr/>
          </p:nvSpPr>
          <p:spPr>
            <a:xfrm>
              <a:off x="5545817" y="1487383"/>
              <a:ext cx="234525" cy="137455"/>
            </a:xfrm>
            <a:custGeom>
              <a:rect b="b" l="l" r="r" t="t"/>
              <a:pathLst>
                <a:path extrusionOk="0" h="2012" w="3433">
                  <a:moveTo>
                    <a:pt x="1561" y="1"/>
                  </a:moveTo>
                  <a:cubicBezTo>
                    <a:pt x="544" y="1"/>
                    <a:pt x="0" y="334"/>
                    <a:pt x="0" y="334"/>
                  </a:cubicBezTo>
                  <a:lnTo>
                    <a:pt x="147" y="1776"/>
                  </a:lnTo>
                  <a:cubicBezTo>
                    <a:pt x="675" y="1957"/>
                    <a:pt x="1267" y="2012"/>
                    <a:pt x="1789" y="2012"/>
                  </a:cubicBezTo>
                  <a:cubicBezTo>
                    <a:pt x="2582" y="2012"/>
                    <a:pt x="3213" y="1885"/>
                    <a:pt x="3213" y="1885"/>
                  </a:cubicBezTo>
                  <a:cubicBezTo>
                    <a:pt x="3359" y="1374"/>
                    <a:pt x="3432" y="863"/>
                    <a:pt x="3432" y="334"/>
                  </a:cubicBezTo>
                  <a:cubicBezTo>
                    <a:pt x="2696" y="84"/>
                    <a:pt x="2069" y="1"/>
                    <a:pt x="15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g1b6709e4d29_5_190"/>
            <p:cNvSpPr/>
            <p:nvPr/>
          </p:nvSpPr>
          <p:spPr>
            <a:xfrm>
              <a:off x="5714148" y="2344477"/>
              <a:ext cx="68" cy="68"/>
            </a:xfrm>
            <a:custGeom>
              <a:rect b="b" l="l" r="r" t="t"/>
              <a:pathLst>
                <a:path extrusionOk="0" h="1" w="1">
                  <a:moveTo>
                    <a:pt x="1" y="0"/>
                  </a:moveTo>
                  <a:close/>
                </a:path>
              </a:pathLst>
            </a:custGeom>
            <a:solidFill>
              <a:srgbClr val="14141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g1b6709e4d29_5_190"/>
            <p:cNvSpPr/>
            <p:nvPr/>
          </p:nvSpPr>
          <p:spPr>
            <a:xfrm>
              <a:off x="5666805" y="2540271"/>
              <a:ext cx="25003" cy="25004"/>
            </a:xfrm>
            <a:custGeom>
              <a:rect b="b" l="l" r="r" t="t"/>
              <a:pathLst>
                <a:path extrusionOk="0" h="366" w="366">
                  <a:moveTo>
                    <a:pt x="183" y="0"/>
                  </a:moveTo>
                  <a:cubicBezTo>
                    <a:pt x="92" y="0"/>
                    <a:pt x="0" y="92"/>
                    <a:pt x="0" y="183"/>
                  </a:cubicBezTo>
                  <a:cubicBezTo>
                    <a:pt x="0" y="274"/>
                    <a:pt x="92" y="365"/>
                    <a:pt x="183" y="365"/>
                  </a:cubicBezTo>
                  <a:cubicBezTo>
                    <a:pt x="292" y="365"/>
                    <a:pt x="365" y="274"/>
                    <a:pt x="365" y="183"/>
                  </a:cubicBezTo>
                  <a:cubicBezTo>
                    <a:pt x="365" y="92"/>
                    <a:pt x="292" y="0"/>
                    <a:pt x="183" y="0"/>
                  </a:cubicBezTo>
                  <a:close/>
                </a:path>
              </a:pathLst>
            </a:custGeom>
            <a:solidFill>
              <a:srgbClr val="D5D7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g1b6709e4d29_5_190"/>
            <p:cNvSpPr/>
            <p:nvPr/>
          </p:nvSpPr>
          <p:spPr>
            <a:xfrm>
              <a:off x="5724122" y="2263386"/>
              <a:ext cx="116067" cy="34979"/>
            </a:xfrm>
            <a:custGeom>
              <a:rect b="b" l="l" r="r" t="t"/>
              <a:pathLst>
                <a:path extrusionOk="0" h="512" w="1699">
                  <a:moveTo>
                    <a:pt x="56" y="1"/>
                  </a:moveTo>
                  <a:cubicBezTo>
                    <a:pt x="19" y="1"/>
                    <a:pt x="1" y="19"/>
                    <a:pt x="1" y="37"/>
                  </a:cubicBezTo>
                  <a:lnTo>
                    <a:pt x="1" y="475"/>
                  </a:lnTo>
                  <a:cubicBezTo>
                    <a:pt x="1" y="494"/>
                    <a:pt x="19" y="512"/>
                    <a:pt x="56" y="512"/>
                  </a:cubicBezTo>
                  <a:lnTo>
                    <a:pt x="1662" y="512"/>
                  </a:lnTo>
                  <a:cubicBezTo>
                    <a:pt x="1680" y="512"/>
                    <a:pt x="1699" y="494"/>
                    <a:pt x="1699" y="475"/>
                  </a:cubicBezTo>
                  <a:lnTo>
                    <a:pt x="1699" y="37"/>
                  </a:lnTo>
                  <a:cubicBezTo>
                    <a:pt x="1699" y="19"/>
                    <a:pt x="1680" y="1"/>
                    <a:pt x="1662" y="1"/>
                  </a:cubicBezTo>
                  <a:close/>
                </a:path>
              </a:pathLst>
            </a:custGeom>
            <a:solidFill>
              <a:srgbClr val="EAEB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g1b6709e4d29_5_190"/>
            <p:cNvSpPr/>
            <p:nvPr/>
          </p:nvSpPr>
          <p:spPr>
            <a:xfrm>
              <a:off x="5417383" y="1951591"/>
              <a:ext cx="471442" cy="285704"/>
            </a:xfrm>
            <a:custGeom>
              <a:rect b="b" l="l" r="r" t="t"/>
              <a:pathLst>
                <a:path extrusionOk="0" h="4182" w="6901">
                  <a:moveTo>
                    <a:pt x="2227" y="1"/>
                  </a:moveTo>
                  <a:lnTo>
                    <a:pt x="0" y="421"/>
                  </a:lnTo>
                  <a:lnTo>
                    <a:pt x="365" y="4181"/>
                  </a:lnTo>
                  <a:lnTo>
                    <a:pt x="4126" y="4181"/>
                  </a:lnTo>
                  <a:lnTo>
                    <a:pt x="6901" y="1626"/>
                  </a:lnTo>
                  <a:lnTo>
                    <a:pt x="3925" y="1"/>
                  </a:lnTo>
                  <a:close/>
                </a:path>
              </a:pathLst>
            </a:custGeom>
            <a:solidFill>
              <a:srgbClr val="8356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g1b6709e4d29_5_190"/>
            <p:cNvSpPr/>
            <p:nvPr/>
          </p:nvSpPr>
          <p:spPr>
            <a:xfrm>
              <a:off x="5282322" y="1966757"/>
              <a:ext cx="675089" cy="942645"/>
            </a:xfrm>
            <a:custGeom>
              <a:rect b="b" l="l" r="r" t="t"/>
              <a:pathLst>
                <a:path extrusionOk="0" h="13798" w="9882">
                  <a:moveTo>
                    <a:pt x="1621" y="1"/>
                  </a:moveTo>
                  <a:cubicBezTo>
                    <a:pt x="1298" y="1"/>
                    <a:pt x="834" y="44"/>
                    <a:pt x="663" y="272"/>
                  </a:cubicBezTo>
                  <a:cubicBezTo>
                    <a:pt x="462" y="546"/>
                    <a:pt x="499" y="947"/>
                    <a:pt x="499" y="1276"/>
                  </a:cubicBezTo>
                  <a:cubicBezTo>
                    <a:pt x="499" y="1696"/>
                    <a:pt x="499" y="2116"/>
                    <a:pt x="480" y="2554"/>
                  </a:cubicBezTo>
                  <a:cubicBezTo>
                    <a:pt x="426" y="4708"/>
                    <a:pt x="225" y="6880"/>
                    <a:pt x="97" y="9034"/>
                  </a:cubicBezTo>
                  <a:cubicBezTo>
                    <a:pt x="42" y="10093"/>
                    <a:pt x="24" y="11170"/>
                    <a:pt x="24" y="12229"/>
                  </a:cubicBezTo>
                  <a:cubicBezTo>
                    <a:pt x="24" y="13037"/>
                    <a:pt x="0" y="13797"/>
                    <a:pt x="505" y="13797"/>
                  </a:cubicBezTo>
                  <a:cubicBezTo>
                    <a:pt x="627" y="13797"/>
                    <a:pt x="781" y="13753"/>
                    <a:pt x="973" y="13653"/>
                  </a:cubicBezTo>
                  <a:cubicBezTo>
                    <a:pt x="1080" y="13602"/>
                    <a:pt x="1765" y="13584"/>
                    <a:pt x="2700" y="13584"/>
                  </a:cubicBezTo>
                  <a:cubicBezTo>
                    <a:pt x="5129" y="13584"/>
                    <a:pt x="9243" y="13708"/>
                    <a:pt x="9243" y="13708"/>
                  </a:cubicBezTo>
                  <a:cubicBezTo>
                    <a:pt x="9243" y="13708"/>
                    <a:pt x="9254" y="13713"/>
                    <a:pt x="9273" y="13713"/>
                  </a:cubicBezTo>
                  <a:cubicBezTo>
                    <a:pt x="9394" y="13713"/>
                    <a:pt x="9817" y="13496"/>
                    <a:pt x="9644" y="10349"/>
                  </a:cubicBezTo>
                  <a:cubicBezTo>
                    <a:pt x="9590" y="9308"/>
                    <a:pt x="9882" y="8304"/>
                    <a:pt x="9772" y="7264"/>
                  </a:cubicBezTo>
                  <a:cubicBezTo>
                    <a:pt x="9717" y="6716"/>
                    <a:pt x="9644" y="6205"/>
                    <a:pt x="9626" y="5675"/>
                  </a:cubicBezTo>
                  <a:cubicBezTo>
                    <a:pt x="9626" y="5128"/>
                    <a:pt x="9663" y="4580"/>
                    <a:pt x="9754" y="4032"/>
                  </a:cubicBezTo>
                  <a:cubicBezTo>
                    <a:pt x="9827" y="3028"/>
                    <a:pt x="9809" y="2006"/>
                    <a:pt x="9681" y="1002"/>
                  </a:cubicBezTo>
                  <a:cubicBezTo>
                    <a:pt x="9097" y="746"/>
                    <a:pt x="7892" y="345"/>
                    <a:pt x="7892" y="345"/>
                  </a:cubicBezTo>
                  <a:lnTo>
                    <a:pt x="4752" y="3211"/>
                  </a:lnTo>
                  <a:lnTo>
                    <a:pt x="1959" y="16"/>
                  </a:lnTo>
                  <a:cubicBezTo>
                    <a:pt x="1959" y="16"/>
                    <a:pt x="1815" y="1"/>
                    <a:pt x="162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g1b6709e4d29_5_190"/>
            <p:cNvSpPr/>
            <p:nvPr/>
          </p:nvSpPr>
          <p:spPr>
            <a:xfrm>
              <a:off x="5863829" y="2363196"/>
              <a:ext cx="195859" cy="245738"/>
            </a:xfrm>
            <a:custGeom>
              <a:rect b="b" l="l" r="r" t="t"/>
              <a:pathLst>
                <a:path extrusionOk="0" h="3597" w="2867">
                  <a:moveTo>
                    <a:pt x="2155" y="0"/>
                  </a:moveTo>
                  <a:cubicBezTo>
                    <a:pt x="1662" y="55"/>
                    <a:pt x="1169" y="110"/>
                    <a:pt x="676" y="164"/>
                  </a:cubicBezTo>
                  <a:cubicBezTo>
                    <a:pt x="493" y="183"/>
                    <a:pt x="1" y="146"/>
                    <a:pt x="1" y="402"/>
                  </a:cubicBezTo>
                  <a:cubicBezTo>
                    <a:pt x="37" y="584"/>
                    <a:pt x="92" y="785"/>
                    <a:pt x="165" y="968"/>
                  </a:cubicBezTo>
                  <a:cubicBezTo>
                    <a:pt x="220" y="1132"/>
                    <a:pt x="293" y="1314"/>
                    <a:pt x="366" y="1497"/>
                  </a:cubicBezTo>
                  <a:cubicBezTo>
                    <a:pt x="493" y="1844"/>
                    <a:pt x="621" y="2172"/>
                    <a:pt x="767" y="2519"/>
                  </a:cubicBezTo>
                  <a:cubicBezTo>
                    <a:pt x="954" y="3011"/>
                    <a:pt x="1266" y="3440"/>
                    <a:pt x="1851" y="3440"/>
                  </a:cubicBezTo>
                  <a:cubicBezTo>
                    <a:pt x="1896" y="3440"/>
                    <a:pt x="1942" y="3437"/>
                    <a:pt x="1990" y="3432"/>
                  </a:cubicBezTo>
                  <a:cubicBezTo>
                    <a:pt x="2002" y="3431"/>
                    <a:pt x="2011" y="3430"/>
                    <a:pt x="2016" y="3430"/>
                  </a:cubicBezTo>
                  <a:cubicBezTo>
                    <a:pt x="2110" y="3430"/>
                    <a:pt x="1489" y="3562"/>
                    <a:pt x="1936" y="3596"/>
                  </a:cubicBezTo>
                  <a:cubicBezTo>
                    <a:pt x="2209" y="3596"/>
                    <a:pt x="2483" y="3505"/>
                    <a:pt x="2702" y="3341"/>
                  </a:cubicBezTo>
                  <a:cubicBezTo>
                    <a:pt x="2757" y="3268"/>
                    <a:pt x="2812" y="3176"/>
                    <a:pt x="2812" y="3085"/>
                  </a:cubicBezTo>
                  <a:cubicBezTo>
                    <a:pt x="2867" y="2848"/>
                    <a:pt x="2867" y="2592"/>
                    <a:pt x="2830" y="2337"/>
                  </a:cubicBezTo>
                  <a:cubicBezTo>
                    <a:pt x="2757" y="1953"/>
                    <a:pt x="2648" y="1570"/>
                    <a:pt x="2538" y="1187"/>
                  </a:cubicBezTo>
                  <a:cubicBezTo>
                    <a:pt x="2428" y="822"/>
                    <a:pt x="2319" y="456"/>
                    <a:pt x="2191" y="110"/>
                  </a:cubicBezTo>
                  <a:cubicBezTo>
                    <a:pt x="2228" y="73"/>
                    <a:pt x="2228" y="0"/>
                    <a:pt x="2155" y="0"/>
                  </a:cubicBezTo>
                  <a:close/>
                </a:path>
              </a:pathLst>
            </a:custGeom>
            <a:solidFill>
              <a:srgbClr val="FFAF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g1b6709e4d29_5_190"/>
            <p:cNvSpPr/>
            <p:nvPr/>
          </p:nvSpPr>
          <p:spPr>
            <a:xfrm>
              <a:off x="5828919" y="2008977"/>
              <a:ext cx="306871" cy="469000"/>
            </a:xfrm>
            <a:custGeom>
              <a:rect b="b" l="l" r="r" t="t"/>
              <a:pathLst>
                <a:path extrusionOk="0" h="6865" w="4492">
                  <a:moveTo>
                    <a:pt x="858" y="1"/>
                  </a:moveTo>
                  <a:cubicBezTo>
                    <a:pt x="858" y="1"/>
                    <a:pt x="968" y="147"/>
                    <a:pt x="950" y="165"/>
                  </a:cubicBezTo>
                  <a:lnTo>
                    <a:pt x="858" y="256"/>
                  </a:lnTo>
                  <a:cubicBezTo>
                    <a:pt x="804" y="311"/>
                    <a:pt x="749" y="384"/>
                    <a:pt x="694" y="439"/>
                  </a:cubicBezTo>
                  <a:cubicBezTo>
                    <a:pt x="365" y="822"/>
                    <a:pt x="165" y="1297"/>
                    <a:pt x="110" y="1790"/>
                  </a:cubicBezTo>
                  <a:cubicBezTo>
                    <a:pt x="19" y="2611"/>
                    <a:pt x="0" y="3433"/>
                    <a:pt x="37" y="4254"/>
                  </a:cubicBezTo>
                  <a:cubicBezTo>
                    <a:pt x="19" y="4966"/>
                    <a:pt x="73" y="5696"/>
                    <a:pt x="183" y="6408"/>
                  </a:cubicBezTo>
                  <a:cubicBezTo>
                    <a:pt x="201" y="6536"/>
                    <a:pt x="238" y="6700"/>
                    <a:pt x="292" y="6865"/>
                  </a:cubicBezTo>
                  <a:cubicBezTo>
                    <a:pt x="530" y="6865"/>
                    <a:pt x="767" y="6846"/>
                    <a:pt x="1023" y="6810"/>
                  </a:cubicBezTo>
                  <a:cubicBezTo>
                    <a:pt x="1370" y="6773"/>
                    <a:pt x="1716" y="6719"/>
                    <a:pt x="2063" y="6700"/>
                  </a:cubicBezTo>
                  <a:cubicBezTo>
                    <a:pt x="2428" y="6664"/>
                    <a:pt x="2793" y="6682"/>
                    <a:pt x="3159" y="6646"/>
                  </a:cubicBezTo>
                  <a:cubicBezTo>
                    <a:pt x="3615" y="6591"/>
                    <a:pt x="4053" y="6445"/>
                    <a:pt x="4491" y="6353"/>
                  </a:cubicBezTo>
                  <a:cubicBezTo>
                    <a:pt x="4436" y="6189"/>
                    <a:pt x="4363" y="6025"/>
                    <a:pt x="4272" y="5879"/>
                  </a:cubicBezTo>
                  <a:cubicBezTo>
                    <a:pt x="4217" y="5733"/>
                    <a:pt x="4181" y="5587"/>
                    <a:pt x="4144" y="5441"/>
                  </a:cubicBezTo>
                  <a:cubicBezTo>
                    <a:pt x="4071" y="5185"/>
                    <a:pt x="3998" y="4911"/>
                    <a:pt x="3907" y="4637"/>
                  </a:cubicBezTo>
                  <a:cubicBezTo>
                    <a:pt x="3816" y="4345"/>
                    <a:pt x="3688" y="4072"/>
                    <a:pt x="3505" y="3816"/>
                  </a:cubicBezTo>
                  <a:cubicBezTo>
                    <a:pt x="3323" y="3560"/>
                    <a:pt x="2593" y="1698"/>
                    <a:pt x="2264" y="1114"/>
                  </a:cubicBezTo>
                  <a:cubicBezTo>
                    <a:pt x="2081" y="767"/>
                    <a:pt x="1826" y="475"/>
                    <a:pt x="1516" y="256"/>
                  </a:cubicBezTo>
                  <a:cubicBezTo>
                    <a:pt x="1297" y="147"/>
                    <a:pt x="1077" y="74"/>
                    <a:pt x="85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g1b6709e4d29_5_190"/>
            <p:cNvSpPr/>
            <p:nvPr/>
          </p:nvSpPr>
          <p:spPr>
            <a:xfrm>
              <a:off x="5830832" y="2111451"/>
              <a:ext cx="93796" cy="292194"/>
            </a:xfrm>
            <a:custGeom>
              <a:rect b="b" l="l" r="r" t="t"/>
              <a:pathLst>
                <a:path extrusionOk="0" h="4277" w="1373">
                  <a:moveTo>
                    <a:pt x="1313" y="1"/>
                  </a:moveTo>
                  <a:cubicBezTo>
                    <a:pt x="1302" y="1"/>
                    <a:pt x="1292" y="5"/>
                    <a:pt x="1287" y="16"/>
                  </a:cubicBezTo>
                  <a:cubicBezTo>
                    <a:pt x="1122" y="344"/>
                    <a:pt x="995" y="673"/>
                    <a:pt x="885" y="1020"/>
                  </a:cubicBezTo>
                  <a:cubicBezTo>
                    <a:pt x="776" y="1385"/>
                    <a:pt x="684" y="1750"/>
                    <a:pt x="557" y="2115"/>
                  </a:cubicBezTo>
                  <a:cubicBezTo>
                    <a:pt x="411" y="2462"/>
                    <a:pt x="319" y="2827"/>
                    <a:pt x="264" y="3210"/>
                  </a:cubicBezTo>
                  <a:cubicBezTo>
                    <a:pt x="191" y="3539"/>
                    <a:pt x="82" y="3886"/>
                    <a:pt x="27" y="4233"/>
                  </a:cubicBezTo>
                  <a:cubicBezTo>
                    <a:pt x="0" y="4259"/>
                    <a:pt x="23" y="4276"/>
                    <a:pt x="51" y="4276"/>
                  </a:cubicBezTo>
                  <a:cubicBezTo>
                    <a:pt x="61" y="4276"/>
                    <a:pt x="72" y="4274"/>
                    <a:pt x="82" y="4269"/>
                  </a:cubicBezTo>
                  <a:cubicBezTo>
                    <a:pt x="246" y="3959"/>
                    <a:pt x="337" y="3630"/>
                    <a:pt x="374" y="3283"/>
                  </a:cubicBezTo>
                  <a:cubicBezTo>
                    <a:pt x="429" y="2918"/>
                    <a:pt x="520" y="2572"/>
                    <a:pt x="630" y="2243"/>
                  </a:cubicBezTo>
                  <a:cubicBezTo>
                    <a:pt x="776" y="1860"/>
                    <a:pt x="885" y="1476"/>
                    <a:pt x="995" y="1093"/>
                  </a:cubicBezTo>
                  <a:cubicBezTo>
                    <a:pt x="1086" y="746"/>
                    <a:pt x="1232" y="399"/>
                    <a:pt x="1360" y="52"/>
                  </a:cubicBezTo>
                  <a:cubicBezTo>
                    <a:pt x="1373" y="27"/>
                    <a:pt x="1340" y="1"/>
                    <a:pt x="1313" y="1"/>
                  </a:cubicBezTo>
                  <a:close/>
                </a:path>
              </a:pathLst>
            </a:custGeom>
            <a:solidFill>
              <a:srgbClr val="2F3F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g1b6709e4d29_5_190"/>
            <p:cNvSpPr/>
            <p:nvPr/>
          </p:nvSpPr>
          <p:spPr>
            <a:xfrm>
              <a:off x="5125537" y="1962863"/>
              <a:ext cx="315615" cy="501382"/>
            </a:xfrm>
            <a:custGeom>
              <a:rect b="b" l="l" r="r" t="t"/>
              <a:pathLst>
                <a:path extrusionOk="0" h="7339" w="4620">
                  <a:moveTo>
                    <a:pt x="3816" y="0"/>
                  </a:moveTo>
                  <a:cubicBezTo>
                    <a:pt x="3031" y="165"/>
                    <a:pt x="2410" y="493"/>
                    <a:pt x="2027" y="1150"/>
                  </a:cubicBezTo>
                  <a:cubicBezTo>
                    <a:pt x="1808" y="1497"/>
                    <a:pt x="1662" y="1899"/>
                    <a:pt x="1479" y="2264"/>
                  </a:cubicBezTo>
                  <a:cubicBezTo>
                    <a:pt x="1297" y="2647"/>
                    <a:pt x="1041" y="2976"/>
                    <a:pt x="877" y="3341"/>
                  </a:cubicBezTo>
                  <a:cubicBezTo>
                    <a:pt x="767" y="3651"/>
                    <a:pt x="694" y="3962"/>
                    <a:pt x="639" y="4290"/>
                  </a:cubicBezTo>
                  <a:cubicBezTo>
                    <a:pt x="585" y="4692"/>
                    <a:pt x="493" y="5093"/>
                    <a:pt x="402" y="5477"/>
                  </a:cubicBezTo>
                  <a:cubicBezTo>
                    <a:pt x="311" y="5860"/>
                    <a:pt x="220" y="6243"/>
                    <a:pt x="110" y="6627"/>
                  </a:cubicBezTo>
                  <a:lnTo>
                    <a:pt x="1" y="6992"/>
                  </a:lnTo>
                  <a:cubicBezTo>
                    <a:pt x="347" y="7101"/>
                    <a:pt x="712" y="7156"/>
                    <a:pt x="1078" y="7174"/>
                  </a:cubicBezTo>
                  <a:cubicBezTo>
                    <a:pt x="1447" y="7174"/>
                    <a:pt x="1807" y="7113"/>
                    <a:pt x="2171" y="7113"/>
                  </a:cubicBezTo>
                  <a:cubicBezTo>
                    <a:pt x="2293" y="7113"/>
                    <a:pt x="2415" y="7120"/>
                    <a:pt x="2538" y="7138"/>
                  </a:cubicBezTo>
                  <a:cubicBezTo>
                    <a:pt x="3104" y="7247"/>
                    <a:pt x="3670" y="7321"/>
                    <a:pt x="4254" y="7339"/>
                  </a:cubicBezTo>
                  <a:lnTo>
                    <a:pt x="4327" y="7339"/>
                  </a:lnTo>
                  <a:cubicBezTo>
                    <a:pt x="4546" y="7028"/>
                    <a:pt x="4619" y="6663"/>
                    <a:pt x="4564" y="6316"/>
                  </a:cubicBezTo>
                  <a:cubicBezTo>
                    <a:pt x="4473" y="5586"/>
                    <a:pt x="4199" y="4911"/>
                    <a:pt x="4035" y="4217"/>
                  </a:cubicBezTo>
                  <a:cubicBezTo>
                    <a:pt x="3852" y="3432"/>
                    <a:pt x="3798" y="2647"/>
                    <a:pt x="3871" y="1862"/>
                  </a:cubicBezTo>
                  <a:cubicBezTo>
                    <a:pt x="3925" y="1515"/>
                    <a:pt x="3944" y="1187"/>
                    <a:pt x="3925" y="858"/>
                  </a:cubicBezTo>
                  <a:cubicBezTo>
                    <a:pt x="3907" y="712"/>
                    <a:pt x="3871" y="566"/>
                    <a:pt x="3816" y="438"/>
                  </a:cubicBezTo>
                  <a:cubicBezTo>
                    <a:pt x="3761" y="292"/>
                    <a:pt x="3852" y="0"/>
                    <a:pt x="381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g1b6709e4d29_5_190"/>
            <p:cNvSpPr/>
            <p:nvPr/>
          </p:nvSpPr>
          <p:spPr>
            <a:xfrm>
              <a:off x="5247754" y="2113159"/>
              <a:ext cx="108553" cy="329290"/>
            </a:xfrm>
            <a:custGeom>
              <a:rect b="b" l="l" r="r" t="t"/>
              <a:pathLst>
                <a:path extrusionOk="0" h="4820" w="1589">
                  <a:moveTo>
                    <a:pt x="437" y="0"/>
                  </a:moveTo>
                  <a:cubicBezTo>
                    <a:pt x="407" y="0"/>
                    <a:pt x="372" y="28"/>
                    <a:pt x="384" y="64"/>
                  </a:cubicBezTo>
                  <a:cubicBezTo>
                    <a:pt x="512" y="484"/>
                    <a:pt x="731" y="904"/>
                    <a:pt x="840" y="1342"/>
                  </a:cubicBezTo>
                  <a:cubicBezTo>
                    <a:pt x="932" y="1689"/>
                    <a:pt x="859" y="2054"/>
                    <a:pt x="932" y="2401"/>
                  </a:cubicBezTo>
                  <a:cubicBezTo>
                    <a:pt x="603" y="1962"/>
                    <a:pt x="420" y="1415"/>
                    <a:pt x="74" y="1013"/>
                  </a:cubicBezTo>
                  <a:cubicBezTo>
                    <a:pt x="68" y="1003"/>
                    <a:pt x="61" y="998"/>
                    <a:pt x="52" y="998"/>
                  </a:cubicBezTo>
                  <a:cubicBezTo>
                    <a:pt x="29" y="998"/>
                    <a:pt x="1" y="1028"/>
                    <a:pt x="1" y="1068"/>
                  </a:cubicBezTo>
                  <a:cubicBezTo>
                    <a:pt x="147" y="1342"/>
                    <a:pt x="293" y="1616"/>
                    <a:pt x="475" y="1871"/>
                  </a:cubicBezTo>
                  <a:cubicBezTo>
                    <a:pt x="585" y="2090"/>
                    <a:pt x="731" y="2309"/>
                    <a:pt x="895" y="2510"/>
                  </a:cubicBezTo>
                  <a:cubicBezTo>
                    <a:pt x="895" y="2510"/>
                    <a:pt x="895" y="2510"/>
                    <a:pt x="913" y="2528"/>
                  </a:cubicBezTo>
                  <a:lnTo>
                    <a:pt x="950" y="2565"/>
                  </a:lnTo>
                  <a:lnTo>
                    <a:pt x="986" y="2565"/>
                  </a:lnTo>
                  <a:cubicBezTo>
                    <a:pt x="1132" y="2930"/>
                    <a:pt x="1224" y="3332"/>
                    <a:pt x="1278" y="3733"/>
                  </a:cubicBezTo>
                  <a:cubicBezTo>
                    <a:pt x="1297" y="4098"/>
                    <a:pt x="1388" y="4463"/>
                    <a:pt x="1516" y="4792"/>
                  </a:cubicBezTo>
                  <a:cubicBezTo>
                    <a:pt x="1522" y="4812"/>
                    <a:pt x="1534" y="4820"/>
                    <a:pt x="1546" y="4820"/>
                  </a:cubicBezTo>
                  <a:cubicBezTo>
                    <a:pt x="1567" y="4820"/>
                    <a:pt x="1589" y="4797"/>
                    <a:pt x="1589" y="4774"/>
                  </a:cubicBezTo>
                  <a:cubicBezTo>
                    <a:pt x="1516" y="4354"/>
                    <a:pt x="1443" y="3952"/>
                    <a:pt x="1388" y="3551"/>
                  </a:cubicBezTo>
                  <a:cubicBezTo>
                    <a:pt x="1315" y="3167"/>
                    <a:pt x="1205" y="2784"/>
                    <a:pt x="1078" y="2419"/>
                  </a:cubicBezTo>
                  <a:cubicBezTo>
                    <a:pt x="1023" y="2200"/>
                    <a:pt x="1023" y="1962"/>
                    <a:pt x="1041" y="1743"/>
                  </a:cubicBezTo>
                  <a:cubicBezTo>
                    <a:pt x="1023" y="1561"/>
                    <a:pt x="1005" y="1396"/>
                    <a:pt x="950" y="1232"/>
                  </a:cubicBezTo>
                  <a:cubicBezTo>
                    <a:pt x="804" y="812"/>
                    <a:pt x="658" y="411"/>
                    <a:pt x="475" y="27"/>
                  </a:cubicBezTo>
                  <a:cubicBezTo>
                    <a:pt x="469" y="8"/>
                    <a:pt x="454" y="0"/>
                    <a:pt x="437" y="0"/>
                  </a:cubicBezTo>
                  <a:close/>
                </a:path>
              </a:pathLst>
            </a:custGeom>
            <a:solidFill>
              <a:srgbClr val="2F3F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g1b6709e4d29_5_190"/>
            <p:cNvSpPr/>
            <p:nvPr/>
          </p:nvSpPr>
          <p:spPr>
            <a:xfrm>
              <a:off x="5461037" y="1913744"/>
              <a:ext cx="525069" cy="557198"/>
            </a:xfrm>
            <a:custGeom>
              <a:rect b="b" l="l" r="r" t="t"/>
              <a:pathLst>
                <a:path extrusionOk="0" h="8156" w="7686">
                  <a:moveTo>
                    <a:pt x="3811" y="0"/>
                  </a:moveTo>
                  <a:cubicBezTo>
                    <a:pt x="3692" y="0"/>
                    <a:pt x="3574" y="57"/>
                    <a:pt x="3505" y="172"/>
                  </a:cubicBezTo>
                  <a:lnTo>
                    <a:pt x="110" y="5301"/>
                  </a:lnTo>
                  <a:cubicBezTo>
                    <a:pt x="0" y="5484"/>
                    <a:pt x="37" y="5703"/>
                    <a:pt x="219" y="5812"/>
                  </a:cubicBezTo>
                  <a:lnTo>
                    <a:pt x="3651" y="8094"/>
                  </a:lnTo>
                  <a:cubicBezTo>
                    <a:pt x="3720" y="8135"/>
                    <a:pt x="3793" y="8156"/>
                    <a:pt x="3865" y="8156"/>
                  </a:cubicBezTo>
                  <a:cubicBezTo>
                    <a:pt x="3985" y="8156"/>
                    <a:pt x="4101" y="8099"/>
                    <a:pt x="4181" y="7985"/>
                  </a:cubicBezTo>
                  <a:lnTo>
                    <a:pt x="7576" y="2855"/>
                  </a:lnTo>
                  <a:cubicBezTo>
                    <a:pt x="7686" y="2691"/>
                    <a:pt x="7631" y="2453"/>
                    <a:pt x="7466" y="2344"/>
                  </a:cubicBezTo>
                  <a:lnTo>
                    <a:pt x="4016" y="62"/>
                  </a:lnTo>
                  <a:cubicBezTo>
                    <a:pt x="3955" y="21"/>
                    <a:pt x="3883" y="0"/>
                    <a:pt x="381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g1b6709e4d29_5_190"/>
            <p:cNvSpPr/>
            <p:nvPr/>
          </p:nvSpPr>
          <p:spPr>
            <a:xfrm>
              <a:off x="5461037" y="2071349"/>
              <a:ext cx="525069" cy="400546"/>
            </a:xfrm>
            <a:custGeom>
              <a:rect b="b" l="l" r="r" t="t"/>
              <a:pathLst>
                <a:path extrusionOk="0" h="5863" w="7686">
                  <a:moveTo>
                    <a:pt x="7430" y="0"/>
                  </a:moveTo>
                  <a:cubicBezTo>
                    <a:pt x="7430" y="37"/>
                    <a:pt x="7412" y="55"/>
                    <a:pt x="7393" y="73"/>
                  </a:cubicBezTo>
                  <a:lnTo>
                    <a:pt x="3998" y="5221"/>
                  </a:lnTo>
                  <a:cubicBezTo>
                    <a:pt x="3927" y="5327"/>
                    <a:pt x="3803" y="5388"/>
                    <a:pt x="3680" y="5388"/>
                  </a:cubicBezTo>
                  <a:cubicBezTo>
                    <a:pt x="3612" y="5388"/>
                    <a:pt x="3545" y="5370"/>
                    <a:pt x="3487" y="5331"/>
                  </a:cubicBezTo>
                  <a:lnTo>
                    <a:pt x="55" y="3067"/>
                  </a:lnTo>
                  <a:lnTo>
                    <a:pt x="55" y="3067"/>
                  </a:lnTo>
                  <a:cubicBezTo>
                    <a:pt x="0" y="3232"/>
                    <a:pt x="55" y="3414"/>
                    <a:pt x="201" y="3524"/>
                  </a:cubicBezTo>
                  <a:lnTo>
                    <a:pt x="3651" y="5806"/>
                  </a:lnTo>
                  <a:cubicBezTo>
                    <a:pt x="3709" y="5844"/>
                    <a:pt x="3777" y="5863"/>
                    <a:pt x="3844" y="5863"/>
                  </a:cubicBezTo>
                  <a:cubicBezTo>
                    <a:pt x="3968" y="5863"/>
                    <a:pt x="4092" y="5802"/>
                    <a:pt x="4162" y="5696"/>
                  </a:cubicBezTo>
                  <a:lnTo>
                    <a:pt x="7558" y="566"/>
                  </a:lnTo>
                  <a:cubicBezTo>
                    <a:pt x="7686" y="384"/>
                    <a:pt x="7649" y="146"/>
                    <a:pt x="7466" y="19"/>
                  </a:cubicBezTo>
                  <a:lnTo>
                    <a:pt x="7430" y="0"/>
                  </a:lnTo>
                  <a:close/>
                </a:path>
              </a:pathLst>
            </a:custGeom>
            <a:solidFill>
              <a:srgbClr val="07070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g1b6709e4d29_5_190"/>
            <p:cNvSpPr/>
            <p:nvPr/>
          </p:nvSpPr>
          <p:spPr>
            <a:xfrm>
              <a:off x="5767776" y="1946126"/>
              <a:ext cx="149746" cy="131511"/>
            </a:xfrm>
            <a:custGeom>
              <a:rect b="b" l="l" r="r" t="t"/>
              <a:pathLst>
                <a:path extrusionOk="0" h="1925" w="2192">
                  <a:moveTo>
                    <a:pt x="549" y="154"/>
                  </a:moveTo>
                  <a:lnTo>
                    <a:pt x="2009" y="1121"/>
                  </a:lnTo>
                  <a:lnTo>
                    <a:pt x="1607" y="1742"/>
                  </a:lnTo>
                  <a:lnTo>
                    <a:pt x="147" y="775"/>
                  </a:lnTo>
                  <a:lnTo>
                    <a:pt x="549" y="154"/>
                  </a:lnTo>
                  <a:close/>
                  <a:moveTo>
                    <a:pt x="553" y="0"/>
                  </a:moveTo>
                  <a:cubicBezTo>
                    <a:pt x="529" y="0"/>
                    <a:pt x="507" y="13"/>
                    <a:pt x="494" y="26"/>
                  </a:cubicBezTo>
                  <a:lnTo>
                    <a:pt x="1" y="775"/>
                  </a:lnTo>
                  <a:cubicBezTo>
                    <a:pt x="1" y="793"/>
                    <a:pt x="1" y="811"/>
                    <a:pt x="1" y="829"/>
                  </a:cubicBezTo>
                  <a:cubicBezTo>
                    <a:pt x="1" y="848"/>
                    <a:pt x="19" y="848"/>
                    <a:pt x="37" y="866"/>
                  </a:cubicBezTo>
                  <a:lnTo>
                    <a:pt x="1589" y="1925"/>
                  </a:lnTo>
                  <a:lnTo>
                    <a:pt x="1626" y="1925"/>
                  </a:lnTo>
                  <a:cubicBezTo>
                    <a:pt x="1644" y="1925"/>
                    <a:pt x="1680" y="1906"/>
                    <a:pt x="1680" y="1888"/>
                  </a:cubicBezTo>
                  <a:lnTo>
                    <a:pt x="2173" y="1158"/>
                  </a:lnTo>
                  <a:cubicBezTo>
                    <a:pt x="2192" y="1140"/>
                    <a:pt x="2192" y="1121"/>
                    <a:pt x="2192" y="1103"/>
                  </a:cubicBezTo>
                  <a:cubicBezTo>
                    <a:pt x="2173" y="1085"/>
                    <a:pt x="2173" y="1067"/>
                    <a:pt x="2155" y="1048"/>
                  </a:cubicBezTo>
                  <a:lnTo>
                    <a:pt x="585" y="8"/>
                  </a:lnTo>
                  <a:cubicBezTo>
                    <a:pt x="574" y="3"/>
                    <a:pt x="564" y="0"/>
                    <a:pt x="553" y="0"/>
                  </a:cubicBezTo>
                  <a:close/>
                </a:path>
              </a:pathLst>
            </a:custGeom>
            <a:solidFill>
              <a:srgbClr val="001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g1b6709e4d29_5_190"/>
            <p:cNvSpPr/>
            <p:nvPr/>
          </p:nvSpPr>
          <p:spPr>
            <a:xfrm>
              <a:off x="5625610" y="1813797"/>
              <a:ext cx="78631" cy="27805"/>
            </a:xfrm>
            <a:custGeom>
              <a:rect b="b" l="l" r="r" t="t"/>
              <a:pathLst>
                <a:path extrusionOk="0" h="407" w="1151">
                  <a:moveTo>
                    <a:pt x="1066" y="1"/>
                  </a:moveTo>
                  <a:cubicBezTo>
                    <a:pt x="1037" y="1"/>
                    <a:pt x="1005" y="10"/>
                    <a:pt x="987" y="10"/>
                  </a:cubicBezTo>
                  <a:cubicBezTo>
                    <a:pt x="658" y="10"/>
                    <a:pt x="311" y="28"/>
                    <a:pt x="1" y="65"/>
                  </a:cubicBezTo>
                  <a:cubicBezTo>
                    <a:pt x="155" y="290"/>
                    <a:pt x="401" y="407"/>
                    <a:pt x="629" y="407"/>
                  </a:cubicBezTo>
                  <a:cubicBezTo>
                    <a:pt x="807" y="407"/>
                    <a:pt x="974" y="336"/>
                    <a:pt x="1078" y="192"/>
                  </a:cubicBezTo>
                  <a:cubicBezTo>
                    <a:pt x="1114" y="138"/>
                    <a:pt x="1151" y="101"/>
                    <a:pt x="1133" y="46"/>
                  </a:cubicBezTo>
                  <a:cubicBezTo>
                    <a:pt x="1124" y="10"/>
                    <a:pt x="1096" y="1"/>
                    <a:pt x="10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g1b6709e4d29_5_190"/>
            <p:cNvSpPr/>
            <p:nvPr/>
          </p:nvSpPr>
          <p:spPr>
            <a:xfrm>
              <a:off x="5586944" y="1692195"/>
              <a:ext cx="61210" cy="20085"/>
            </a:xfrm>
            <a:custGeom>
              <a:rect b="b" l="l" r="r" t="t"/>
              <a:pathLst>
                <a:path extrusionOk="0" h="294" w="896">
                  <a:moveTo>
                    <a:pt x="676" y="1"/>
                  </a:moveTo>
                  <a:cubicBezTo>
                    <a:pt x="512" y="1"/>
                    <a:pt x="348" y="19"/>
                    <a:pt x="202" y="37"/>
                  </a:cubicBezTo>
                  <a:cubicBezTo>
                    <a:pt x="92" y="37"/>
                    <a:pt x="1" y="56"/>
                    <a:pt x="1" y="183"/>
                  </a:cubicBezTo>
                  <a:cubicBezTo>
                    <a:pt x="1" y="283"/>
                    <a:pt x="78" y="294"/>
                    <a:pt x="164" y="294"/>
                  </a:cubicBezTo>
                  <a:cubicBezTo>
                    <a:pt x="189" y="294"/>
                    <a:pt x="214" y="293"/>
                    <a:pt x="238" y="293"/>
                  </a:cubicBezTo>
                  <a:cubicBezTo>
                    <a:pt x="384" y="293"/>
                    <a:pt x="549" y="293"/>
                    <a:pt x="695" y="275"/>
                  </a:cubicBezTo>
                  <a:cubicBezTo>
                    <a:pt x="786" y="275"/>
                    <a:pt x="895" y="275"/>
                    <a:pt x="877" y="129"/>
                  </a:cubicBezTo>
                  <a:cubicBezTo>
                    <a:pt x="877" y="1"/>
                    <a:pt x="768" y="1"/>
                    <a:pt x="676" y="1"/>
                  </a:cubicBezTo>
                  <a:close/>
                </a:path>
              </a:pathLst>
            </a:custGeom>
            <a:solidFill>
              <a:srgbClr val="2E21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g1b6709e4d29_5_190"/>
            <p:cNvSpPr/>
            <p:nvPr/>
          </p:nvSpPr>
          <p:spPr>
            <a:xfrm>
              <a:off x="5694200" y="1691990"/>
              <a:ext cx="45020" cy="18992"/>
            </a:xfrm>
            <a:custGeom>
              <a:rect b="b" l="l" r="r" t="t"/>
              <a:pathLst>
                <a:path extrusionOk="0" h="278" w="659">
                  <a:moveTo>
                    <a:pt x="527" y="0"/>
                  </a:moveTo>
                  <a:cubicBezTo>
                    <a:pt x="517" y="0"/>
                    <a:pt x="506" y="2"/>
                    <a:pt x="494" y="4"/>
                  </a:cubicBezTo>
                  <a:cubicBezTo>
                    <a:pt x="384" y="4"/>
                    <a:pt x="275" y="4"/>
                    <a:pt x="147" y="22"/>
                  </a:cubicBezTo>
                  <a:cubicBezTo>
                    <a:pt x="19" y="40"/>
                    <a:pt x="1" y="59"/>
                    <a:pt x="1" y="168"/>
                  </a:cubicBezTo>
                  <a:cubicBezTo>
                    <a:pt x="1" y="259"/>
                    <a:pt x="74" y="259"/>
                    <a:pt x="147" y="278"/>
                  </a:cubicBezTo>
                  <a:lnTo>
                    <a:pt x="494" y="278"/>
                  </a:lnTo>
                  <a:cubicBezTo>
                    <a:pt x="622" y="278"/>
                    <a:pt x="658" y="223"/>
                    <a:pt x="640" y="132"/>
                  </a:cubicBezTo>
                  <a:cubicBezTo>
                    <a:pt x="640" y="52"/>
                    <a:pt x="598" y="0"/>
                    <a:pt x="527" y="0"/>
                  </a:cubicBezTo>
                  <a:close/>
                </a:path>
              </a:pathLst>
            </a:custGeom>
            <a:solidFill>
              <a:srgbClr val="2E21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g1b6709e4d29_5_190"/>
            <p:cNvSpPr/>
            <p:nvPr/>
          </p:nvSpPr>
          <p:spPr>
            <a:xfrm>
              <a:off x="5660520" y="1760784"/>
              <a:ext cx="29854" cy="42015"/>
            </a:xfrm>
            <a:custGeom>
              <a:rect b="b" l="l" r="r" t="t"/>
              <a:pathLst>
                <a:path extrusionOk="0" h="615" w="437">
                  <a:moveTo>
                    <a:pt x="348" y="1"/>
                  </a:moveTo>
                  <a:cubicBezTo>
                    <a:pt x="275" y="56"/>
                    <a:pt x="257" y="147"/>
                    <a:pt x="275" y="220"/>
                  </a:cubicBezTo>
                  <a:cubicBezTo>
                    <a:pt x="309" y="372"/>
                    <a:pt x="311" y="478"/>
                    <a:pt x="137" y="478"/>
                  </a:cubicBezTo>
                  <a:cubicBezTo>
                    <a:pt x="123" y="478"/>
                    <a:pt x="108" y="477"/>
                    <a:pt x="92" y="476"/>
                  </a:cubicBezTo>
                  <a:cubicBezTo>
                    <a:pt x="86" y="472"/>
                    <a:pt x="79" y="471"/>
                    <a:pt x="72" y="471"/>
                  </a:cubicBezTo>
                  <a:cubicBezTo>
                    <a:pt x="43" y="471"/>
                    <a:pt x="16" y="500"/>
                    <a:pt x="1" y="530"/>
                  </a:cubicBezTo>
                  <a:cubicBezTo>
                    <a:pt x="1" y="603"/>
                    <a:pt x="56" y="603"/>
                    <a:pt x="110" y="603"/>
                  </a:cubicBezTo>
                  <a:cubicBezTo>
                    <a:pt x="133" y="611"/>
                    <a:pt x="155" y="614"/>
                    <a:pt x="176" y="614"/>
                  </a:cubicBezTo>
                  <a:cubicBezTo>
                    <a:pt x="316" y="614"/>
                    <a:pt x="437" y="472"/>
                    <a:pt x="421" y="329"/>
                  </a:cubicBezTo>
                  <a:cubicBezTo>
                    <a:pt x="403" y="220"/>
                    <a:pt x="384" y="110"/>
                    <a:pt x="348" y="1"/>
                  </a:cubicBezTo>
                  <a:close/>
                </a:path>
              </a:pathLst>
            </a:custGeom>
            <a:solidFill>
              <a:srgbClr val="2E21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g1b6709e4d29_5_190"/>
            <p:cNvSpPr/>
            <p:nvPr/>
          </p:nvSpPr>
          <p:spPr>
            <a:xfrm>
              <a:off x="5609420" y="1739401"/>
              <a:ext cx="21109" cy="19197"/>
            </a:xfrm>
            <a:custGeom>
              <a:rect b="b" l="l" r="r" t="t"/>
              <a:pathLst>
                <a:path extrusionOk="0" h="281" w="309">
                  <a:moveTo>
                    <a:pt x="137" y="0"/>
                  </a:moveTo>
                  <a:cubicBezTo>
                    <a:pt x="74" y="0"/>
                    <a:pt x="16" y="52"/>
                    <a:pt x="1" y="131"/>
                  </a:cubicBezTo>
                  <a:cubicBezTo>
                    <a:pt x="1" y="223"/>
                    <a:pt x="55" y="277"/>
                    <a:pt x="147" y="277"/>
                  </a:cubicBezTo>
                  <a:cubicBezTo>
                    <a:pt x="156" y="279"/>
                    <a:pt x="165" y="280"/>
                    <a:pt x="174" y="280"/>
                  </a:cubicBezTo>
                  <a:cubicBezTo>
                    <a:pt x="252" y="280"/>
                    <a:pt x="309" y="213"/>
                    <a:pt x="293" y="131"/>
                  </a:cubicBezTo>
                  <a:cubicBezTo>
                    <a:pt x="309" y="66"/>
                    <a:pt x="252" y="1"/>
                    <a:pt x="188" y="1"/>
                  </a:cubicBezTo>
                  <a:cubicBezTo>
                    <a:pt x="180" y="1"/>
                    <a:pt x="173" y="2"/>
                    <a:pt x="165" y="4"/>
                  </a:cubicBezTo>
                  <a:cubicBezTo>
                    <a:pt x="155" y="1"/>
                    <a:pt x="146" y="0"/>
                    <a:pt x="137" y="0"/>
                  </a:cubicBezTo>
                  <a:close/>
                </a:path>
              </a:pathLst>
            </a:custGeom>
            <a:solidFill>
              <a:srgbClr val="2E21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g1b6709e4d29_5_190"/>
            <p:cNvSpPr/>
            <p:nvPr/>
          </p:nvSpPr>
          <p:spPr>
            <a:xfrm>
              <a:off x="5699802" y="1738171"/>
              <a:ext cx="21929" cy="20085"/>
            </a:xfrm>
            <a:custGeom>
              <a:rect b="b" l="l" r="r" t="t"/>
              <a:pathLst>
                <a:path extrusionOk="0" h="294" w="321">
                  <a:moveTo>
                    <a:pt x="146" y="0"/>
                  </a:moveTo>
                  <a:cubicBezTo>
                    <a:pt x="69" y="0"/>
                    <a:pt x="10" y="66"/>
                    <a:pt x="10" y="131"/>
                  </a:cubicBezTo>
                  <a:cubicBezTo>
                    <a:pt x="0" y="239"/>
                    <a:pt x="80" y="294"/>
                    <a:pt x="158" y="294"/>
                  </a:cubicBezTo>
                  <a:cubicBezTo>
                    <a:pt x="226" y="294"/>
                    <a:pt x="294" y="252"/>
                    <a:pt x="302" y="168"/>
                  </a:cubicBezTo>
                  <a:cubicBezTo>
                    <a:pt x="320" y="76"/>
                    <a:pt x="247" y="3"/>
                    <a:pt x="174" y="3"/>
                  </a:cubicBezTo>
                  <a:cubicBezTo>
                    <a:pt x="165" y="1"/>
                    <a:pt x="155" y="0"/>
                    <a:pt x="146" y="0"/>
                  </a:cubicBezTo>
                  <a:close/>
                </a:path>
              </a:pathLst>
            </a:custGeom>
            <a:solidFill>
              <a:srgbClr val="2E21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g1b6709e4d29_5_190"/>
            <p:cNvSpPr/>
            <p:nvPr/>
          </p:nvSpPr>
          <p:spPr>
            <a:xfrm>
              <a:off x="5701715" y="2284632"/>
              <a:ext cx="395407" cy="352108"/>
            </a:xfrm>
            <a:custGeom>
              <a:rect b="b" l="l" r="r" t="t"/>
              <a:pathLst>
                <a:path extrusionOk="0" h="5154" w="5788">
                  <a:moveTo>
                    <a:pt x="1497" y="0"/>
                  </a:moveTo>
                  <a:lnTo>
                    <a:pt x="0" y="1698"/>
                  </a:lnTo>
                  <a:cubicBezTo>
                    <a:pt x="603" y="2282"/>
                    <a:pt x="1223" y="2866"/>
                    <a:pt x="1844" y="3450"/>
                  </a:cubicBezTo>
                  <a:cubicBezTo>
                    <a:pt x="2264" y="3834"/>
                    <a:pt x="2684" y="4217"/>
                    <a:pt x="3140" y="4582"/>
                  </a:cubicBezTo>
                  <a:cubicBezTo>
                    <a:pt x="3515" y="4894"/>
                    <a:pt x="3889" y="5153"/>
                    <a:pt x="4378" y="5153"/>
                  </a:cubicBezTo>
                  <a:cubicBezTo>
                    <a:pt x="4461" y="5153"/>
                    <a:pt x="4547" y="5146"/>
                    <a:pt x="4637" y="5130"/>
                  </a:cubicBezTo>
                  <a:cubicBezTo>
                    <a:pt x="5459" y="5002"/>
                    <a:pt x="5787" y="4180"/>
                    <a:pt x="5495" y="3469"/>
                  </a:cubicBezTo>
                  <a:cubicBezTo>
                    <a:pt x="5404" y="3231"/>
                    <a:pt x="5240" y="3012"/>
                    <a:pt x="5039" y="2866"/>
                  </a:cubicBezTo>
                  <a:cubicBezTo>
                    <a:pt x="4856" y="2720"/>
                    <a:pt x="4674" y="2592"/>
                    <a:pt x="4509" y="2446"/>
                  </a:cubicBezTo>
                  <a:lnTo>
                    <a:pt x="1826" y="274"/>
                  </a:lnTo>
                  <a:lnTo>
                    <a:pt x="1497" y="0"/>
                  </a:lnTo>
                  <a:close/>
                </a:path>
              </a:pathLst>
            </a:custGeom>
            <a:solidFill>
              <a:srgbClr val="8356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g1b6709e4d29_5_190"/>
            <p:cNvSpPr/>
            <p:nvPr/>
          </p:nvSpPr>
          <p:spPr>
            <a:xfrm>
              <a:off x="5564536" y="2132492"/>
              <a:ext cx="358039" cy="330452"/>
            </a:xfrm>
            <a:custGeom>
              <a:rect b="b" l="l" r="r" t="t"/>
              <a:pathLst>
                <a:path extrusionOk="0" h="4837" w="5241">
                  <a:moveTo>
                    <a:pt x="804" y="1"/>
                  </a:moveTo>
                  <a:cubicBezTo>
                    <a:pt x="627" y="1"/>
                    <a:pt x="603" y="347"/>
                    <a:pt x="603" y="347"/>
                  </a:cubicBezTo>
                  <a:cubicBezTo>
                    <a:pt x="256" y="365"/>
                    <a:pt x="438" y="803"/>
                    <a:pt x="438" y="803"/>
                  </a:cubicBezTo>
                  <a:cubicBezTo>
                    <a:pt x="110" y="949"/>
                    <a:pt x="365" y="1424"/>
                    <a:pt x="365" y="1424"/>
                  </a:cubicBezTo>
                  <a:cubicBezTo>
                    <a:pt x="365" y="1424"/>
                    <a:pt x="0" y="1625"/>
                    <a:pt x="822" y="2683"/>
                  </a:cubicBezTo>
                  <a:cubicBezTo>
                    <a:pt x="1315" y="3304"/>
                    <a:pt x="1862" y="3870"/>
                    <a:pt x="2428" y="4399"/>
                  </a:cubicBezTo>
                  <a:cubicBezTo>
                    <a:pt x="2715" y="4708"/>
                    <a:pt x="3044" y="4837"/>
                    <a:pt x="3361" y="4837"/>
                  </a:cubicBezTo>
                  <a:cubicBezTo>
                    <a:pt x="4358" y="4837"/>
                    <a:pt x="5241" y="3566"/>
                    <a:pt x="4327" y="2610"/>
                  </a:cubicBezTo>
                  <a:cubicBezTo>
                    <a:pt x="3962" y="2081"/>
                    <a:pt x="3578" y="1588"/>
                    <a:pt x="3158" y="1113"/>
                  </a:cubicBezTo>
                  <a:cubicBezTo>
                    <a:pt x="3004" y="959"/>
                    <a:pt x="2721" y="749"/>
                    <a:pt x="2569" y="749"/>
                  </a:cubicBezTo>
                  <a:cubicBezTo>
                    <a:pt x="2506" y="749"/>
                    <a:pt x="2465" y="785"/>
                    <a:pt x="2465" y="876"/>
                  </a:cubicBezTo>
                  <a:cubicBezTo>
                    <a:pt x="2465" y="1186"/>
                    <a:pt x="2958" y="1643"/>
                    <a:pt x="2720" y="1661"/>
                  </a:cubicBezTo>
                  <a:cubicBezTo>
                    <a:pt x="2715" y="1662"/>
                    <a:pt x="2709" y="1662"/>
                    <a:pt x="2702" y="1662"/>
                  </a:cubicBezTo>
                  <a:cubicBezTo>
                    <a:pt x="2443" y="1662"/>
                    <a:pt x="1632" y="952"/>
                    <a:pt x="1187" y="329"/>
                  </a:cubicBezTo>
                  <a:cubicBezTo>
                    <a:pt x="1013" y="83"/>
                    <a:pt x="891" y="1"/>
                    <a:pt x="8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g1b6709e4d29_5_190"/>
            <p:cNvSpPr/>
            <p:nvPr/>
          </p:nvSpPr>
          <p:spPr>
            <a:xfrm>
              <a:off x="5600402" y="2150938"/>
              <a:ext cx="76854" cy="93732"/>
            </a:xfrm>
            <a:custGeom>
              <a:rect b="b" l="l" r="r" t="t"/>
              <a:pathLst>
                <a:path extrusionOk="0" h="1372" w="1125">
                  <a:moveTo>
                    <a:pt x="91" y="0"/>
                  </a:moveTo>
                  <a:cubicBezTo>
                    <a:pt x="48" y="0"/>
                    <a:pt x="0" y="32"/>
                    <a:pt x="23" y="77"/>
                  </a:cubicBezTo>
                  <a:cubicBezTo>
                    <a:pt x="114" y="332"/>
                    <a:pt x="260" y="570"/>
                    <a:pt x="443" y="789"/>
                  </a:cubicBezTo>
                  <a:cubicBezTo>
                    <a:pt x="607" y="990"/>
                    <a:pt x="790" y="1172"/>
                    <a:pt x="972" y="1355"/>
                  </a:cubicBezTo>
                  <a:cubicBezTo>
                    <a:pt x="988" y="1366"/>
                    <a:pt x="1004" y="1371"/>
                    <a:pt x="1020" y="1371"/>
                  </a:cubicBezTo>
                  <a:cubicBezTo>
                    <a:pt x="1078" y="1371"/>
                    <a:pt x="1125" y="1303"/>
                    <a:pt x="1082" y="1245"/>
                  </a:cubicBezTo>
                  <a:cubicBezTo>
                    <a:pt x="899" y="1081"/>
                    <a:pt x="717" y="898"/>
                    <a:pt x="571" y="716"/>
                  </a:cubicBezTo>
                  <a:cubicBezTo>
                    <a:pt x="388" y="515"/>
                    <a:pt x="242" y="296"/>
                    <a:pt x="151" y="40"/>
                  </a:cubicBezTo>
                  <a:cubicBezTo>
                    <a:pt x="144" y="12"/>
                    <a:pt x="118" y="0"/>
                    <a:pt x="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g1b6709e4d29_5_190"/>
            <p:cNvSpPr/>
            <p:nvPr/>
          </p:nvSpPr>
          <p:spPr>
            <a:xfrm>
              <a:off x="5586465" y="2183456"/>
              <a:ext cx="74327" cy="83689"/>
            </a:xfrm>
            <a:custGeom>
              <a:rect b="b" l="l" r="r" t="t"/>
              <a:pathLst>
                <a:path extrusionOk="0" h="1225" w="1088">
                  <a:moveTo>
                    <a:pt x="104" y="1"/>
                  </a:moveTo>
                  <a:cubicBezTo>
                    <a:pt x="56" y="1"/>
                    <a:pt x="1" y="61"/>
                    <a:pt x="26" y="112"/>
                  </a:cubicBezTo>
                  <a:cubicBezTo>
                    <a:pt x="245" y="532"/>
                    <a:pt x="556" y="915"/>
                    <a:pt x="921" y="1207"/>
                  </a:cubicBezTo>
                  <a:cubicBezTo>
                    <a:pt x="937" y="1219"/>
                    <a:pt x="954" y="1224"/>
                    <a:pt x="971" y="1224"/>
                  </a:cubicBezTo>
                  <a:cubicBezTo>
                    <a:pt x="1033" y="1224"/>
                    <a:pt x="1087" y="1159"/>
                    <a:pt x="1030" y="1116"/>
                  </a:cubicBezTo>
                  <a:cubicBezTo>
                    <a:pt x="665" y="824"/>
                    <a:pt x="373" y="440"/>
                    <a:pt x="154" y="39"/>
                  </a:cubicBezTo>
                  <a:cubicBezTo>
                    <a:pt x="143" y="12"/>
                    <a:pt x="124" y="1"/>
                    <a:pt x="10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g1b6709e4d29_5_190"/>
            <p:cNvSpPr/>
            <p:nvPr/>
          </p:nvSpPr>
          <p:spPr>
            <a:xfrm>
              <a:off x="5583254" y="2222943"/>
              <a:ext cx="58819" cy="66610"/>
            </a:xfrm>
            <a:custGeom>
              <a:rect b="b" l="l" r="r" t="t"/>
              <a:pathLst>
                <a:path extrusionOk="0" h="975" w="861">
                  <a:moveTo>
                    <a:pt x="69" y="1"/>
                  </a:moveTo>
                  <a:cubicBezTo>
                    <a:pt x="58" y="1"/>
                    <a:pt x="47" y="3"/>
                    <a:pt x="37" y="9"/>
                  </a:cubicBezTo>
                  <a:cubicBezTo>
                    <a:pt x="0" y="27"/>
                    <a:pt x="0" y="82"/>
                    <a:pt x="18" y="100"/>
                  </a:cubicBezTo>
                  <a:cubicBezTo>
                    <a:pt x="91" y="264"/>
                    <a:pt x="183" y="410"/>
                    <a:pt x="292" y="556"/>
                  </a:cubicBezTo>
                  <a:cubicBezTo>
                    <a:pt x="420" y="702"/>
                    <a:pt x="566" y="830"/>
                    <a:pt x="694" y="958"/>
                  </a:cubicBezTo>
                  <a:cubicBezTo>
                    <a:pt x="709" y="969"/>
                    <a:pt x="727" y="975"/>
                    <a:pt x="743" y="975"/>
                  </a:cubicBezTo>
                  <a:cubicBezTo>
                    <a:pt x="805" y="975"/>
                    <a:pt x="861" y="906"/>
                    <a:pt x="803" y="848"/>
                  </a:cubicBezTo>
                  <a:cubicBezTo>
                    <a:pt x="657" y="739"/>
                    <a:pt x="530" y="593"/>
                    <a:pt x="402" y="465"/>
                  </a:cubicBezTo>
                  <a:cubicBezTo>
                    <a:pt x="292" y="337"/>
                    <a:pt x="201" y="191"/>
                    <a:pt x="146" y="27"/>
                  </a:cubicBezTo>
                  <a:cubicBezTo>
                    <a:pt x="120" y="14"/>
                    <a:pt x="95" y="1"/>
                    <a:pt x="6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g1b6709e4d29_5_190"/>
            <p:cNvSpPr/>
            <p:nvPr/>
          </p:nvSpPr>
          <p:spPr>
            <a:xfrm>
              <a:off x="5101831" y="2320772"/>
              <a:ext cx="456549" cy="245328"/>
            </a:xfrm>
            <a:custGeom>
              <a:rect b="b" l="l" r="r" t="t"/>
              <a:pathLst>
                <a:path extrusionOk="0" h="3591" w="6683">
                  <a:moveTo>
                    <a:pt x="6189" y="0"/>
                  </a:moveTo>
                  <a:cubicBezTo>
                    <a:pt x="5313" y="165"/>
                    <a:pt x="4437" y="311"/>
                    <a:pt x="3560" y="493"/>
                  </a:cubicBezTo>
                  <a:cubicBezTo>
                    <a:pt x="2976" y="603"/>
                    <a:pt x="2392" y="712"/>
                    <a:pt x="1808" y="858"/>
                  </a:cubicBezTo>
                  <a:cubicBezTo>
                    <a:pt x="1224" y="1004"/>
                    <a:pt x="694" y="1205"/>
                    <a:pt x="384" y="1789"/>
                  </a:cubicBezTo>
                  <a:cubicBezTo>
                    <a:pt x="1" y="2556"/>
                    <a:pt x="494" y="3341"/>
                    <a:pt x="1279" y="3542"/>
                  </a:cubicBezTo>
                  <a:cubicBezTo>
                    <a:pt x="1397" y="3576"/>
                    <a:pt x="1520" y="3590"/>
                    <a:pt x="1643" y="3590"/>
                  </a:cubicBezTo>
                  <a:cubicBezTo>
                    <a:pt x="1785" y="3590"/>
                    <a:pt x="1927" y="3571"/>
                    <a:pt x="2064" y="3542"/>
                  </a:cubicBezTo>
                  <a:cubicBezTo>
                    <a:pt x="2301" y="3487"/>
                    <a:pt x="2520" y="3396"/>
                    <a:pt x="2757" y="3341"/>
                  </a:cubicBezTo>
                  <a:lnTo>
                    <a:pt x="6244" y="2428"/>
                  </a:lnTo>
                  <a:lnTo>
                    <a:pt x="6682" y="2319"/>
                  </a:lnTo>
                  <a:lnTo>
                    <a:pt x="6189" y="0"/>
                  </a:lnTo>
                  <a:close/>
                </a:path>
              </a:pathLst>
            </a:custGeom>
            <a:solidFill>
              <a:srgbClr val="8356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g1b6709e4d29_5_190"/>
            <p:cNvSpPr/>
            <p:nvPr/>
          </p:nvSpPr>
          <p:spPr>
            <a:xfrm>
              <a:off x="5422848" y="2245419"/>
              <a:ext cx="328800" cy="235012"/>
            </a:xfrm>
            <a:custGeom>
              <a:rect b="b" l="l" r="r" t="t"/>
              <a:pathLst>
                <a:path extrusionOk="0" h="3440" w="4813">
                  <a:moveTo>
                    <a:pt x="4419" y="0"/>
                  </a:moveTo>
                  <a:cubicBezTo>
                    <a:pt x="4349" y="0"/>
                    <a:pt x="4243" y="51"/>
                    <a:pt x="4082" y="191"/>
                  </a:cubicBezTo>
                  <a:cubicBezTo>
                    <a:pt x="3612" y="594"/>
                    <a:pt x="2848" y="966"/>
                    <a:pt x="2587" y="966"/>
                  </a:cubicBezTo>
                  <a:cubicBezTo>
                    <a:pt x="2564" y="966"/>
                    <a:pt x="2545" y="963"/>
                    <a:pt x="2531" y="957"/>
                  </a:cubicBezTo>
                  <a:cubicBezTo>
                    <a:pt x="2348" y="884"/>
                    <a:pt x="2841" y="629"/>
                    <a:pt x="2914" y="373"/>
                  </a:cubicBezTo>
                  <a:cubicBezTo>
                    <a:pt x="2935" y="275"/>
                    <a:pt x="2878" y="239"/>
                    <a:pt x="2787" y="239"/>
                  </a:cubicBezTo>
                  <a:cubicBezTo>
                    <a:pt x="2641" y="239"/>
                    <a:pt x="2410" y="331"/>
                    <a:pt x="2275" y="410"/>
                  </a:cubicBezTo>
                  <a:cubicBezTo>
                    <a:pt x="1837" y="720"/>
                    <a:pt x="1399" y="1049"/>
                    <a:pt x="997" y="1396"/>
                  </a:cubicBezTo>
                  <a:cubicBezTo>
                    <a:pt x="1" y="2070"/>
                    <a:pt x="626" y="3440"/>
                    <a:pt x="1588" y="3440"/>
                  </a:cubicBezTo>
                  <a:cubicBezTo>
                    <a:pt x="1771" y="3440"/>
                    <a:pt x="1967" y="3390"/>
                    <a:pt x="2166" y="3276"/>
                  </a:cubicBezTo>
                  <a:cubicBezTo>
                    <a:pt x="2750" y="2965"/>
                    <a:pt x="3316" y="2619"/>
                    <a:pt x="3845" y="2217"/>
                  </a:cubicBezTo>
                  <a:cubicBezTo>
                    <a:pt x="4758" y="1542"/>
                    <a:pt x="4502" y="1268"/>
                    <a:pt x="4502" y="1268"/>
                  </a:cubicBezTo>
                  <a:cubicBezTo>
                    <a:pt x="4502" y="1268"/>
                    <a:pt x="4813" y="939"/>
                    <a:pt x="4575" y="738"/>
                  </a:cubicBezTo>
                  <a:cubicBezTo>
                    <a:pt x="4575" y="738"/>
                    <a:pt x="4813" y="428"/>
                    <a:pt x="4539" y="318"/>
                  </a:cubicBezTo>
                  <a:cubicBezTo>
                    <a:pt x="4539" y="318"/>
                    <a:pt x="4595" y="0"/>
                    <a:pt x="44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g1b6709e4d29_5_190"/>
            <p:cNvSpPr/>
            <p:nvPr/>
          </p:nvSpPr>
          <p:spPr>
            <a:xfrm>
              <a:off x="5654986" y="2263796"/>
              <a:ext cx="83071" cy="63809"/>
            </a:xfrm>
            <a:custGeom>
              <a:rect b="b" l="l" r="r" t="t"/>
              <a:pathLst>
                <a:path extrusionOk="0" h="934" w="1216">
                  <a:moveTo>
                    <a:pt x="1132" y="0"/>
                  </a:moveTo>
                  <a:cubicBezTo>
                    <a:pt x="1115" y="0"/>
                    <a:pt x="1097" y="9"/>
                    <a:pt x="1086" y="31"/>
                  </a:cubicBezTo>
                  <a:cubicBezTo>
                    <a:pt x="958" y="214"/>
                    <a:pt x="794" y="360"/>
                    <a:pt x="611" y="488"/>
                  </a:cubicBezTo>
                  <a:cubicBezTo>
                    <a:pt x="429" y="615"/>
                    <a:pt x="246" y="725"/>
                    <a:pt x="64" y="816"/>
                  </a:cubicBezTo>
                  <a:cubicBezTo>
                    <a:pt x="1" y="848"/>
                    <a:pt x="46" y="933"/>
                    <a:pt x="95" y="933"/>
                  </a:cubicBezTo>
                  <a:cubicBezTo>
                    <a:pt x="103" y="933"/>
                    <a:pt x="111" y="931"/>
                    <a:pt x="118" y="926"/>
                  </a:cubicBezTo>
                  <a:cubicBezTo>
                    <a:pt x="319" y="816"/>
                    <a:pt x="502" y="707"/>
                    <a:pt x="684" y="579"/>
                  </a:cubicBezTo>
                  <a:cubicBezTo>
                    <a:pt x="885" y="433"/>
                    <a:pt x="1049" y="269"/>
                    <a:pt x="1177" y="86"/>
                  </a:cubicBezTo>
                  <a:cubicBezTo>
                    <a:pt x="1216" y="48"/>
                    <a:pt x="1174"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g1b6709e4d29_5_190"/>
            <p:cNvSpPr/>
            <p:nvPr/>
          </p:nvSpPr>
          <p:spPr>
            <a:xfrm>
              <a:off x="5665097" y="2292694"/>
              <a:ext cx="76854" cy="56157"/>
            </a:xfrm>
            <a:custGeom>
              <a:rect b="b" l="l" r="r" t="t"/>
              <a:pathLst>
                <a:path extrusionOk="0" h="822" w="1125">
                  <a:moveTo>
                    <a:pt x="1041" y="1"/>
                  </a:moveTo>
                  <a:cubicBezTo>
                    <a:pt x="1024" y="1"/>
                    <a:pt x="1007" y="9"/>
                    <a:pt x="993" y="28"/>
                  </a:cubicBezTo>
                  <a:cubicBezTo>
                    <a:pt x="737" y="320"/>
                    <a:pt x="409" y="557"/>
                    <a:pt x="62" y="722"/>
                  </a:cubicBezTo>
                  <a:cubicBezTo>
                    <a:pt x="1" y="752"/>
                    <a:pt x="42" y="822"/>
                    <a:pt x="89" y="822"/>
                  </a:cubicBezTo>
                  <a:cubicBezTo>
                    <a:pt x="98" y="822"/>
                    <a:pt x="108" y="819"/>
                    <a:pt x="117" y="813"/>
                  </a:cubicBezTo>
                  <a:cubicBezTo>
                    <a:pt x="482" y="649"/>
                    <a:pt x="810" y="411"/>
                    <a:pt x="1084" y="101"/>
                  </a:cubicBezTo>
                  <a:cubicBezTo>
                    <a:pt x="1124" y="61"/>
                    <a:pt x="1086" y="1"/>
                    <a:pt x="104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g1b6709e4d29_5_190"/>
            <p:cNvSpPr/>
            <p:nvPr/>
          </p:nvSpPr>
          <p:spPr>
            <a:xfrm>
              <a:off x="5675071" y="2326373"/>
              <a:ext cx="61893" cy="44953"/>
            </a:xfrm>
            <a:custGeom>
              <a:rect b="b" l="l" r="r" t="t"/>
              <a:pathLst>
                <a:path extrusionOk="0" h="658" w="906">
                  <a:moveTo>
                    <a:pt x="829" y="1"/>
                  </a:moveTo>
                  <a:cubicBezTo>
                    <a:pt x="815" y="1"/>
                    <a:pt x="802" y="9"/>
                    <a:pt x="792" y="28"/>
                  </a:cubicBezTo>
                  <a:cubicBezTo>
                    <a:pt x="701" y="137"/>
                    <a:pt x="591" y="229"/>
                    <a:pt x="482" y="320"/>
                  </a:cubicBezTo>
                  <a:cubicBezTo>
                    <a:pt x="336" y="411"/>
                    <a:pt x="208" y="484"/>
                    <a:pt x="62" y="557"/>
                  </a:cubicBezTo>
                  <a:cubicBezTo>
                    <a:pt x="1" y="588"/>
                    <a:pt x="42" y="657"/>
                    <a:pt x="89" y="657"/>
                  </a:cubicBezTo>
                  <a:cubicBezTo>
                    <a:pt x="98" y="657"/>
                    <a:pt x="108" y="655"/>
                    <a:pt x="117" y="649"/>
                  </a:cubicBezTo>
                  <a:cubicBezTo>
                    <a:pt x="263" y="576"/>
                    <a:pt x="409" y="503"/>
                    <a:pt x="536" y="411"/>
                  </a:cubicBezTo>
                  <a:cubicBezTo>
                    <a:pt x="664" y="320"/>
                    <a:pt x="774" y="211"/>
                    <a:pt x="865" y="101"/>
                  </a:cubicBezTo>
                  <a:cubicBezTo>
                    <a:pt x="905" y="61"/>
                    <a:pt x="867" y="1"/>
                    <a:pt x="82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g1b6709e4d29_5_190"/>
            <p:cNvSpPr/>
            <p:nvPr/>
          </p:nvSpPr>
          <p:spPr>
            <a:xfrm>
              <a:off x="5539601" y="2918128"/>
              <a:ext cx="188344" cy="811953"/>
            </a:xfrm>
            <a:custGeom>
              <a:rect b="b" l="l" r="r" t="t"/>
              <a:pathLst>
                <a:path extrusionOk="0" fill="none" h="11885" w="2757">
                  <a:moveTo>
                    <a:pt x="2757" y="1"/>
                  </a:moveTo>
                  <a:lnTo>
                    <a:pt x="0" y="11885"/>
                  </a:lnTo>
                </a:path>
              </a:pathLst>
            </a:custGeom>
            <a:noFill/>
            <a:ln cap="flat" cmpd="sng" w="9525">
              <a:solidFill>
                <a:srgbClr val="1E1F35"/>
              </a:solidFill>
              <a:prstDash val="solid"/>
              <a:miter lim="1825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9" name="Google Shape;1749;g1b6709e4d29_5_190"/>
          <p:cNvGrpSpPr/>
          <p:nvPr/>
        </p:nvGrpSpPr>
        <p:grpSpPr>
          <a:xfrm>
            <a:off x="6931450" y="1364100"/>
            <a:ext cx="1070637" cy="3240352"/>
            <a:chOff x="6569500" y="1364100"/>
            <a:chExt cx="1070637" cy="3240352"/>
          </a:xfrm>
        </p:grpSpPr>
        <p:sp>
          <p:nvSpPr>
            <p:cNvPr id="1750" name="Google Shape;1750;g1b6709e4d29_5_190"/>
            <p:cNvSpPr/>
            <p:nvPr/>
          </p:nvSpPr>
          <p:spPr>
            <a:xfrm>
              <a:off x="7023231" y="1685995"/>
              <a:ext cx="205249" cy="198628"/>
            </a:xfrm>
            <a:custGeom>
              <a:rect b="b" l="l" r="r" t="t"/>
              <a:pathLst>
                <a:path extrusionOk="0" h="2757" w="2849">
                  <a:moveTo>
                    <a:pt x="2429" y="0"/>
                  </a:moveTo>
                  <a:lnTo>
                    <a:pt x="476" y="73"/>
                  </a:lnTo>
                  <a:lnTo>
                    <a:pt x="275" y="1424"/>
                  </a:lnTo>
                  <a:lnTo>
                    <a:pt x="1" y="1862"/>
                  </a:lnTo>
                  <a:lnTo>
                    <a:pt x="969" y="2757"/>
                  </a:lnTo>
                  <a:cubicBezTo>
                    <a:pt x="969" y="2757"/>
                    <a:pt x="2849" y="2355"/>
                    <a:pt x="2794" y="1735"/>
                  </a:cubicBezTo>
                  <a:cubicBezTo>
                    <a:pt x="2684" y="1242"/>
                    <a:pt x="2447" y="895"/>
                    <a:pt x="2429" y="493"/>
                  </a:cubicBezTo>
                  <a:cubicBezTo>
                    <a:pt x="2411" y="329"/>
                    <a:pt x="2411" y="165"/>
                    <a:pt x="2429" y="0"/>
                  </a:cubicBezTo>
                  <a:close/>
                </a:path>
              </a:pathLst>
            </a:custGeom>
            <a:solidFill>
              <a:srgbClr val="FCA2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g1b6709e4d29_5_190"/>
            <p:cNvSpPr/>
            <p:nvPr/>
          </p:nvSpPr>
          <p:spPr>
            <a:xfrm>
              <a:off x="7033821" y="1685995"/>
              <a:ext cx="171029" cy="127376"/>
            </a:xfrm>
            <a:custGeom>
              <a:rect b="b" l="l" r="r" t="t"/>
              <a:pathLst>
                <a:path extrusionOk="0" h="1768" w="2374">
                  <a:moveTo>
                    <a:pt x="2282" y="0"/>
                  </a:moveTo>
                  <a:lnTo>
                    <a:pt x="329" y="73"/>
                  </a:lnTo>
                  <a:lnTo>
                    <a:pt x="128" y="1424"/>
                  </a:lnTo>
                  <a:lnTo>
                    <a:pt x="0" y="1625"/>
                  </a:lnTo>
                  <a:cubicBezTo>
                    <a:pt x="234" y="1721"/>
                    <a:pt x="481" y="1767"/>
                    <a:pt x="726" y="1767"/>
                  </a:cubicBezTo>
                  <a:cubicBezTo>
                    <a:pt x="901" y="1767"/>
                    <a:pt x="1074" y="1744"/>
                    <a:pt x="1241" y="1698"/>
                  </a:cubicBezTo>
                  <a:cubicBezTo>
                    <a:pt x="1698" y="1589"/>
                    <a:pt x="2099" y="1333"/>
                    <a:pt x="2373" y="968"/>
                  </a:cubicBezTo>
                  <a:cubicBezTo>
                    <a:pt x="2318" y="822"/>
                    <a:pt x="2282" y="658"/>
                    <a:pt x="2264" y="512"/>
                  </a:cubicBezTo>
                  <a:cubicBezTo>
                    <a:pt x="2245" y="347"/>
                    <a:pt x="2264" y="165"/>
                    <a:pt x="2282" y="0"/>
                  </a:cubicBezTo>
                  <a:close/>
                </a:path>
              </a:pathLst>
            </a:custGeom>
            <a:solidFill>
              <a:srgbClr val="DB79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g1b6709e4d29_5_190"/>
            <p:cNvSpPr/>
            <p:nvPr/>
          </p:nvSpPr>
          <p:spPr>
            <a:xfrm>
              <a:off x="6968046" y="1422672"/>
              <a:ext cx="285432" cy="349490"/>
            </a:xfrm>
            <a:custGeom>
              <a:rect b="b" l="l" r="r" t="t"/>
              <a:pathLst>
                <a:path extrusionOk="0" h="4851" w="3962">
                  <a:moveTo>
                    <a:pt x="1616" y="1"/>
                  </a:moveTo>
                  <a:cubicBezTo>
                    <a:pt x="826" y="1"/>
                    <a:pt x="536" y="406"/>
                    <a:pt x="347" y="771"/>
                  </a:cubicBezTo>
                  <a:cubicBezTo>
                    <a:pt x="183" y="1118"/>
                    <a:pt x="0" y="2432"/>
                    <a:pt x="92" y="3345"/>
                  </a:cubicBezTo>
                  <a:cubicBezTo>
                    <a:pt x="128" y="3801"/>
                    <a:pt x="311" y="4769"/>
                    <a:pt x="712" y="4842"/>
                  </a:cubicBezTo>
                  <a:cubicBezTo>
                    <a:pt x="743" y="4848"/>
                    <a:pt x="781" y="4850"/>
                    <a:pt x="826" y="4850"/>
                  </a:cubicBezTo>
                  <a:cubicBezTo>
                    <a:pt x="1374" y="4850"/>
                    <a:pt x="2916" y="4431"/>
                    <a:pt x="3304" y="3418"/>
                  </a:cubicBezTo>
                  <a:cubicBezTo>
                    <a:pt x="3578" y="3217"/>
                    <a:pt x="3962" y="2743"/>
                    <a:pt x="3834" y="2323"/>
                  </a:cubicBezTo>
                  <a:cubicBezTo>
                    <a:pt x="3779" y="2140"/>
                    <a:pt x="3706" y="2067"/>
                    <a:pt x="3651" y="2049"/>
                  </a:cubicBezTo>
                  <a:cubicBezTo>
                    <a:pt x="3852" y="1118"/>
                    <a:pt x="3834" y="497"/>
                    <a:pt x="2647" y="169"/>
                  </a:cubicBezTo>
                  <a:cubicBezTo>
                    <a:pt x="2231" y="50"/>
                    <a:pt x="1893" y="1"/>
                    <a:pt x="1616" y="1"/>
                  </a:cubicBezTo>
                  <a:close/>
                </a:path>
              </a:pathLst>
            </a:custGeom>
            <a:solidFill>
              <a:srgbClr val="FCA2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g1b6709e4d29_5_190"/>
            <p:cNvSpPr/>
            <p:nvPr/>
          </p:nvSpPr>
          <p:spPr>
            <a:xfrm>
              <a:off x="7175819" y="1499256"/>
              <a:ext cx="69809" cy="102664"/>
            </a:xfrm>
            <a:custGeom>
              <a:rect b="b" l="l" r="r" t="t"/>
              <a:pathLst>
                <a:path extrusionOk="0" h="1425" w="969">
                  <a:moveTo>
                    <a:pt x="968" y="0"/>
                  </a:moveTo>
                  <a:lnTo>
                    <a:pt x="1" y="110"/>
                  </a:lnTo>
                  <a:cubicBezTo>
                    <a:pt x="238" y="548"/>
                    <a:pt x="183" y="1424"/>
                    <a:pt x="183" y="1424"/>
                  </a:cubicBezTo>
                  <a:lnTo>
                    <a:pt x="329" y="1351"/>
                  </a:lnTo>
                  <a:lnTo>
                    <a:pt x="767" y="986"/>
                  </a:lnTo>
                  <a:lnTo>
                    <a:pt x="968" y="0"/>
                  </a:lnTo>
                  <a:close/>
                </a:path>
              </a:pathLst>
            </a:cu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g1b6709e4d29_5_190"/>
            <p:cNvSpPr/>
            <p:nvPr/>
          </p:nvSpPr>
          <p:spPr>
            <a:xfrm>
              <a:off x="6943046" y="1364100"/>
              <a:ext cx="324912" cy="191784"/>
            </a:xfrm>
            <a:custGeom>
              <a:rect b="b" l="l" r="r" t="t"/>
              <a:pathLst>
                <a:path extrusionOk="0" h="2662" w="4510">
                  <a:moveTo>
                    <a:pt x="2323" y="1"/>
                  </a:moveTo>
                  <a:cubicBezTo>
                    <a:pt x="1924" y="1"/>
                    <a:pt x="1529" y="137"/>
                    <a:pt x="1205" y="398"/>
                  </a:cubicBezTo>
                  <a:lnTo>
                    <a:pt x="566" y="890"/>
                  </a:lnTo>
                  <a:cubicBezTo>
                    <a:pt x="311" y="1109"/>
                    <a:pt x="128" y="1402"/>
                    <a:pt x="92" y="1730"/>
                  </a:cubicBezTo>
                  <a:lnTo>
                    <a:pt x="37" y="2114"/>
                  </a:lnTo>
                  <a:cubicBezTo>
                    <a:pt x="0" y="2296"/>
                    <a:pt x="92" y="2497"/>
                    <a:pt x="256" y="2606"/>
                  </a:cubicBezTo>
                  <a:lnTo>
                    <a:pt x="366" y="2661"/>
                  </a:lnTo>
                  <a:cubicBezTo>
                    <a:pt x="881" y="2330"/>
                    <a:pt x="1466" y="2189"/>
                    <a:pt x="2092" y="2189"/>
                  </a:cubicBezTo>
                  <a:cubicBezTo>
                    <a:pt x="2708" y="2189"/>
                    <a:pt x="3365" y="2325"/>
                    <a:pt x="4035" y="2552"/>
                  </a:cubicBezTo>
                  <a:lnTo>
                    <a:pt x="4017" y="2570"/>
                  </a:lnTo>
                  <a:cubicBezTo>
                    <a:pt x="4144" y="2460"/>
                    <a:pt x="4254" y="2333"/>
                    <a:pt x="4309" y="2187"/>
                  </a:cubicBezTo>
                  <a:lnTo>
                    <a:pt x="4418" y="1931"/>
                  </a:lnTo>
                  <a:cubicBezTo>
                    <a:pt x="4491" y="1748"/>
                    <a:pt x="4509" y="1566"/>
                    <a:pt x="4473" y="1383"/>
                  </a:cubicBezTo>
                  <a:cubicBezTo>
                    <a:pt x="4436" y="1091"/>
                    <a:pt x="4254" y="836"/>
                    <a:pt x="3998" y="690"/>
                  </a:cubicBezTo>
                  <a:lnTo>
                    <a:pt x="3195" y="233"/>
                  </a:lnTo>
                  <a:cubicBezTo>
                    <a:pt x="2922" y="77"/>
                    <a:pt x="2621" y="1"/>
                    <a:pt x="23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g1b6709e4d29_5_190"/>
            <p:cNvSpPr/>
            <p:nvPr/>
          </p:nvSpPr>
          <p:spPr>
            <a:xfrm>
              <a:off x="7070636" y="1395367"/>
              <a:ext cx="135512" cy="114119"/>
            </a:xfrm>
            <a:custGeom>
              <a:rect b="b" l="l" r="r" t="t"/>
              <a:pathLst>
                <a:path extrusionOk="0" h="1584" w="1881">
                  <a:moveTo>
                    <a:pt x="201" y="0"/>
                  </a:moveTo>
                  <a:lnTo>
                    <a:pt x="201" y="0"/>
                  </a:lnTo>
                  <a:cubicBezTo>
                    <a:pt x="110" y="55"/>
                    <a:pt x="55" y="146"/>
                    <a:pt x="37" y="256"/>
                  </a:cubicBezTo>
                  <a:cubicBezTo>
                    <a:pt x="0" y="383"/>
                    <a:pt x="18" y="511"/>
                    <a:pt x="55" y="621"/>
                  </a:cubicBezTo>
                  <a:cubicBezTo>
                    <a:pt x="110" y="730"/>
                    <a:pt x="183" y="840"/>
                    <a:pt x="274" y="931"/>
                  </a:cubicBezTo>
                  <a:cubicBezTo>
                    <a:pt x="365" y="1022"/>
                    <a:pt x="457" y="1114"/>
                    <a:pt x="548" y="1187"/>
                  </a:cubicBezTo>
                  <a:cubicBezTo>
                    <a:pt x="767" y="1333"/>
                    <a:pt x="986" y="1442"/>
                    <a:pt x="1223" y="1515"/>
                  </a:cubicBezTo>
                  <a:cubicBezTo>
                    <a:pt x="1333" y="1533"/>
                    <a:pt x="1442" y="1552"/>
                    <a:pt x="1570" y="1570"/>
                  </a:cubicBezTo>
                  <a:cubicBezTo>
                    <a:pt x="1616" y="1579"/>
                    <a:pt x="1666" y="1584"/>
                    <a:pt x="1718" y="1584"/>
                  </a:cubicBezTo>
                  <a:cubicBezTo>
                    <a:pt x="1771" y="1584"/>
                    <a:pt x="1826" y="1579"/>
                    <a:pt x="1880" y="1570"/>
                  </a:cubicBezTo>
                  <a:cubicBezTo>
                    <a:pt x="1789" y="1552"/>
                    <a:pt x="1680" y="1533"/>
                    <a:pt x="1588" y="1497"/>
                  </a:cubicBezTo>
                  <a:cubicBezTo>
                    <a:pt x="1479" y="1460"/>
                    <a:pt x="1388" y="1424"/>
                    <a:pt x="1278" y="1387"/>
                  </a:cubicBezTo>
                  <a:cubicBezTo>
                    <a:pt x="1059" y="1296"/>
                    <a:pt x="858" y="1168"/>
                    <a:pt x="657" y="1041"/>
                  </a:cubicBezTo>
                  <a:cubicBezTo>
                    <a:pt x="475" y="913"/>
                    <a:pt x="311" y="749"/>
                    <a:pt x="183" y="566"/>
                  </a:cubicBezTo>
                  <a:cubicBezTo>
                    <a:pt x="73" y="383"/>
                    <a:pt x="91" y="164"/>
                    <a:pt x="2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g1b6709e4d29_5_190"/>
            <p:cNvSpPr/>
            <p:nvPr/>
          </p:nvSpPr>
          <p:spPr>
            <a:xfrm>
              <a:off x="7110044" y="1447960"/>
              <a:ext cx="111882" cy="28458"/>
            </a:xfrm>
            <a:custGeom>
              <a:rect b="b" l="l" r="r" t="t"/>
              <a:pathLst>
                <a:path extrusionOk="0" h="395" w="1553">
                  <a:moveTo>
                    <a:pt x="1" y="0"/>
                  </a:moveTo>
                  <a:lnTo>
                    <a:pt x="1" y="0"/>
                  </a:lnTo>
                  <a:cubicBezTo>
                    <a:pt x="347" y="260"/>
                    <a:pt x="773" y="394"/>
                    <a:pt x="1206" y="394"/>
                  </a:cubicBezTo>
                  <a:cubicBezTo>
                    <a:pt x="1321" y="394"/>
                    <a:pt x="1437" y="385"/>
                    <a:pt x="1553" y="365"/>
                  </a:cubicBezTo>
                  <a:cubicBezTo>
                    <a:pt x="1023" y="311"/>
                    <a:pt x="494" y="183"/>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g1b6709e4d29_5_190"/>
            <p:cNvSpPr/>
            <p:nvPr/>
          </p:nvSpPr>
          <p:spPr>
            <a:xfrm>
              <a:off x="6962786" y="1445294"/>
              <a:ext cx="51366" cy="73774"/>
            </a:xfrm>
            <a:custGeom>
              <a:rect b="b" l="l" r="r" t="t"/>
              <a:pathLst>
                <a:path extrusionOk="0" h="1024" w="713">
                  <a:moveTo>
                    <a:pt x="712" y="1"/>
                  </a:moveTo>
                  <a:lnTo>
                    <a:pt x="712" y="1"/>
                  </a:lnTo>
                  <a:cubicBezTo>
                    <a:pt x="621" y="37"/>
                    <a:pt x="530" y="92"/>
                    <a:pt x="457" y="147"/>
                  </a:cubicBezTo>
                  <a:cubicBezTo>
                    <a:pt x="256" y="293"/>
                    <a:pt x="110" y="494"/>
                    <a:pt x="55" y="731"/>
                  </a:cubicBezTo>
                  <a:cubicBezTo>
                    <a:pt x="19" y="822"/>
                    <a:pt x="0" y="932"/>
                    <a:pt x="0" y="1023"/>
                  </a:cubicBezTo>
                  <a:cubicBezTo>
                    <a:pt x="55" y="822"/>
                    <a:pt x="146" y="640"/>
                    <a:pt x="256" y="457"/>
                  </a:cubicBezTo>
                  <a:cubicBezTo>
                    <a:pt x="384" y="275"/>
                    <a:pt x="548" y="129"/>
                    <a:pt x="71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g1b6709e4d29_5_190"/>
            <p:cNvSpPr/>
            <p:nvPr/>
          </p:nvSpPr>
          <p:spPr>
            <a:xfrm>
              <a:off x="7074526" y="1525552"/>
              <a:ext cx="64550" cy="21109"/>
            </a:xfrm>
            <a:custGeom>
              <a:rect b="b" l="l" r="r" t="t"/>
              <a:pathLst>
                <a:path extrusionOk="0" h="293" w="896">
                  <a:moveTo>
                    <a:pt x="220" y="0"/>
                  </a:moveTo>
                  <a:cubicBezTo>
                    <a:pt x="129" y="0"/>
                    <a:pt x="19" y="0"/>
                    <a:pt x="19" y="128"/>
                  </a:cubicBezTo>
                  <a:cubicBezTo>
                    <a:pt x="1" y="256"/>
                    <a:pt x="110" y="274"/>
                    <a:pt x="202" y="274"/>
                  </a:cubicBezTo>
                  <a:cubicBezTo>
                    <a:pt x="366" y="292"/>
                    <a:pt x="512" y="292"/>
                    <a:pt x="658" y="292"/>
                  </a:cubicBezTo>
                  <a:cubicBezTo>
                    <a:pt x="768" y="292"/>
                    <a:pt x="895" y="292"/>
                    <a:pt x="895" y="165"/>
                  </a:cubicBezTo>
                  <a:cubicBezTo>
                    <a:pt x="895" y="37"/>
                    <a:pt x="804" y="19"/>
                    <a:pt x="695" y="19"/>
                  </a:cubicBezTo>
                  <a:cubicBezTo>
                    <a:pt x="549" y="19"/>
                    <a:pt x="384" y="0"/>
                    <a:pt x="220" y="0"/>
                  </a:cubicBezTo>
                  <a:close/>
                </a:path>
              </a:pathLst>
            </a:custGeom>
            <a:solidFill>
              <a:srgbClr val="2E21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g1b6709e4d29_5_190"/>
            <p:cNvSpPr/>
            <p:nvPr/>
          </p:nvSpPr>
          <p:spPr>
            <a:xfrm>
              <a:off x="6978564" y="1524255"/>
              <a:ext cx="47404" cy="19740"/>
            </a:xfrm>
            <a:custGeom>
              <a:rect b="b" l="l" r="r" t="t"/>
              <a:pathLst>
                <a:path extrusionOk="0" h="274" w="658">
                  <a:moveTo>
                    <a:pt x="146" y="0"/>
                  </a:moveTo>
                  <a:cubicBezTo>
                    <a:pt x="73" y="0"/>
                    <a:pt x="19" y="55"/>
                    <a:pt x="0" y="128"/>
                  </a:cubicBezTo>
                  <a:cubicBezTo>
                    <a:pt x="0" y="237"/>
                    <a:pt x="19" y="274"/>
                    <a:pt x="146" y="274"/>
                  </a:cubicBezTo>
                  <a:lnTo>
                    <a:pt x="511" y="274"/>
                  </a:lnTo>
                  <a:cubicBezTo>
                    <a:pt x="584" y="274"/>
                    <a:pt x="639" y="274"/>
                    <a:pt x="657" y="183"/>
                  </a:cubicBezTo>
                  <a:cubicBezTo>
                    <a:pt x="657" y="73"/>
                    <a:pt x="639" y="37"/>
                    <a:pt x="511" y="18"/>
                  </a:cubicBezTo>
                  <a:cubicBezTo>
                    <a:pt x="384" y="0"/>
                    <a:pt x="274" y="0"/>
                    <a:pt x="146" y="0"/>
                  </a:cubicBezTo>
                  <a:close/>
                </a:path>
              </a:pathLst>
            </a:custGeom>
            <a:solidFill>
              <a:srgbClr val="2E21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g1b6709e4d29_5_190"/>
            <p:cNvSpPr/>
            <p:nvPr/>
          </p:nvSpPr>
          <p:spPr>
            <a:xfrm>
              <a:off x="7092969" y="1575335"/>
              <a:ext cx="22405" cy="21325"/>
            </a:xfrm>
            <a:custGeom>
              <a:rect b="b" l="l" r="r" t="t"/>
              <a:pathLst>
                <a:path extrusionOk="0" h="296" w="311">
                  <a:moveTo>
                    <a:pt x="175" y="0"/>
                  </a:moveTo>
                  <a:cubicBezTo>
                    <a:pt x="166" y="0"/>
                    <a:pt x="156" y="1"/>
                    <a:pt x="147" y="3"/>
                  </a:cubicBezTo>
                  <a:cubicBezTo>
                    <a:pt x="74" y="3"/>
                    <a:pt x="19" y="58"/>
                    <a:pt x="19" y="131"/>
                  </a:cubicBezTo>
                  <a:cubicBezTo>
                    <a:pt x="1" y="222"/>
                    <a:pt x="74" y="295"/>
                    <a:pt x="165" y="295"/>
                  </a:cubicBezTo>
                  <a:cubicBezTo>
                    <a:pt x="238" y="295"/>
                    <a:pt x="311" y="222"/>
                    <a:pt x="311" y="131"/>
                  </a:cubicBezTo>
                  <a:cubicBezTo>
                    <a:pt x="311" y="65"/>
                    <a:pt x="252" y="0"/>
                    <a:pt x="175" y="0"/>
                  </a:cubicBezTo>
                  <a:close/>
                </a:path>
              </a:pathLst>
            </a:custGeom>
            <a:solidFill>
              <a:srgbClr val="2E21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g1b6709e4d29_5_190"/>
            <p:cNvSpPr/>
            <p:nvPr/>
          </p:nvSpPr>
          <p:spPr>
            <a:xfrm>
              <a:off x="6997583" y="1573678"/>
              <a:ext cx="22982" cy="20605"/>
            </a:xfrm>
            <a:custGeom>
              <a:rect b="b" l="l" r="r" t="t"/>
              <a:pathLst>
                <a:path extrusionOk="0" h="286" w="319">
                  <a:moveTo>
                    <a:pt x="151" y="0"/>
                  </a:moveTo>
                  <a:cubicBezTo>
                    <a:pt x="74" y="0"/>
                    <a:pt x="0" y="56"/>
                    <a:pt x="10" y="154"/>
                  </a:cubicBezTo>
                  <a:cubicBezTo>
                    <a:pt x="10" y="233"/>
                    <a:pt x="66" y="285"/>
                    <a:pt x="128" y="285"/>
                  </a:cubicBezTo>
                  <a:cubicBezTo>
                    <a:pt x="137" y="285"/>
                    <a:pt x="147" y="284"/>
                    <a:pt x="156" y="282"/>
                  </a:cubicBezTo>
                  <a:cubicBezTo>
                    <a:pt x="166" y="283"/>
                    <a:pt x="175" y="284"/>
                    <a:pt x="184" y="284"/>
                  </a:cubicBezTo>
                  <a:cubicBezTo>
                    <a:pt x="262" y="284"/>
                    <a:pt x="319" y="217"/>
                    <a:pt x="302" y="136"/>
                  </a:cubicBezTo>
                  <a:cubicBezTo>
                    <a:pt x="285" y="42"/>
                    <a:pt x="217" y="0"/>
                    <a:pt x="151" y="0"/>
                  </a:cubicBezTo>
                  <a:close/>
                </a:path>
              </a:pathLst>
            </a:custGeom>
            <a:solidFill>
              <a:srgbClr val="2E21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g1b6709e4d29_5_190"/>
            <p:cNvSpPr/>
            <p:nvPr/>
          </p:nvSpPr>
          <p:spPr>
            <a:xfrm>
              <a:off x="6747088" y="2632950"/>
              <a:ext cx="756302" cy="1824179"/>
            </a:xfrm>
            <a:custGeom>
              <a:rect b="b" l="l" r="r" t="t"/>
              <a:pathLst>
                <a:path extrusionOk="0" h="25320" w="10498">
                  <a:moveTo>
                    <a:pt x="2355" y="0"/>
                  </a:moveTo>
                  <a:cubicBezTo>
                    <a:pt x="2173" y="292"/>
                    <a:pt x="2008" y="621"/>
                    <a:pt x="1881" y="931"/>
                  </a:cubicBezTo>
                  <a:cubicBezTo>
                    <a:pt x="1169" y="2465"/>
                    <a:pt x="767" y="4126"/>
                    <a:pt x="658" y="5805"/>
                  </a:cubicBezTo>
                  <a:cubicBezTo>
                    <a:pt x="548" y="8215"/>
                    <a:pt x="0" y="25320"/>
                    <a:pt x="0" y="25320"/>
                  </a:cubicBezTo>
                  <a:lnTo>
                    <a:pt x="10497" y="25320"/>
                  </a:lnTo>
                  <a:cubicBezTo>
                    <a:pt x="10497" y="25320"/>
                    <a:pt x="10333" y="7357"/>
                    <a:pt x="9931" y="4874"/>
                  </a:cubicBezTo>
                  <a:cubicBezTo>
                    <a:pt x="9712" y="3523"/>
                    <a:pt x="9347" y="2209"/>
                    <a:pt x="8854" y="931"/>
                  </a:cubicBezTo>
                  <a:cubicBezTo>
                    <a:pt x="8635" y="347"/>
                    <a:pt x="8489" y="0"/>
                    <a:pt x="84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g1b6709e4d29_5_190"/>
            <p:cNvSpPr/>
            <p:nvPr/>
          </p:nvSpPr>
          <p:spPr>
            <a:xfrm>
              <a:off x="6881233" y="2632950"/>
              <a:ext cx="503793" cy="59221"/>
            </a:xfrm>
            <a:custGeom>
              <a:rect b="b" l="l" r="r" t="t"/>
              <a:pathLst>
                <a:path extrusionOk="0" h="822" w="6993">
                  <a:moveTo>
                    <a:pt x="493" y="0"/>
                  </a:moveTo>
                  <a:cubicBezTo>
                    <a:pt x="311" y="274"/>
                    <a:pt x="146" y="548"/>
                    <a:pt x="0" y="822"/>
                  </a:cubicBezTo>
                  <a:lnTo>
                    <a:pt x="6992" y="822"/>
                  </a:lnTo>
                  <a:cubicBezTo>
                    <a:pt x="6773" y="310"/>
                    <a:pt x="6627" y="0"/>
                    <a:pt x="6627" y="0"/>
                  </a:cubicBezTo>
                  <a:close/>
                </a:path>
              </a:pathLst>
            </a:custGeom>
            <a:solidFill>
              <a:srgbClr val="2F3F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g1b6709e4d29_5_190"/>
            <p:cNvSpPr/>
            <p:nvPr/>
          </p:nvSpPr>
          <p:spPr>
            <a:xfrm>
              <a:off x="7262632" y="2632950"/>
              <a:ext cx="14553" cy="85517"/>
            </a:xfrm>
            <a:custGeom>
              <a:rect b="b" l="l" r="r" t="t"/>
              <a:pathLst>
                <a:path extrusionOk="0" h="1187" w="202">
                  <a:moveTo>
                    <a:pt x="0" y="0"/>
                  </a:moveTo>
                  <a:lnTo>
                    <a:pt x="37" y="822"/>
                  </a:lnTo>
                  <a:lnTo>
                    <a:pt x="55" y="1187"/>
                  </a:lnTo>
                  <a:lnTo>
                    <a:pt x="201" y="1187"/>
                  </a:lnTo>
                  <a:lnTo>
                    <a:pt x="183" y="822"/>
                  </a:lnTo>
                  <a:lnTo>
                    <a:pt x="14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g1b6709e4d29_5_190"/>
            <p:cNvSpPr/>
            <p:nvPr/>
          </p:nvSpPr>
          <p:spPr>
            <a:xfrm>
              <a:off x="6915454" y="2632950"/>
              <a:ext cx="14481" cy="85517"/>
            </a:xfrm>
            <a:custGeom>
              <a:rect b="b" l="l" r="r" t="t"/>
              <a:pathLst>
                <a:path extrusionOk="0" h="1187" w="201">
                  <a:moveTo>
                    <a:pt x="55" y="0"/>
                  </a:moveTo>
                  <a:lnTo>
                    <a:pt x="18" y="822"/>
                  </a:lnTo>
                  <a:lnTo>
                    <a:pt x="0" y="1187"/>
                  </a:lnTo>
                  <a:lnTo>
                    <a:pt x="146" y="1187"/>
                  </a:lnTo>
                  <a:lnTo>
                    <a:pt x="164" y="822"/>
                  </a:lnTo>
                  <a:lnTo>
                    <a:pt x="20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g1b6709e4d29_5_190"/>
            <p:cNvSpPr/>
            <p:nvPr/>
          </p:nvSpPr>
          <p:spPr>
            <a:xfrm>
              <a:off x="7061414" y="3114280"/>
              <a:ext cx="21108" cy="1331031"/>
            </a:xfrm>
            <a:custGeom>
              <a:rect b="b" l="l" r="r" t="t"/>
              <a:pathLst>
                <a:path extrusionOk="0" h="18475" w="293">
                  <a:moveTo>
                    <a:pt x="219" y="0"/>
                  </a:moveTo>
                  <a:cubicBezTo>
                    <a:pt x="183" y="0"/>
                    <a:pt x="165" y="37"/>
                    <a:pt x="165" y="92"/>
                  </a:cubicBezTo>
                  <a:lnTo>
                    <a:pt x="0" y="18402"/>
                  </a:lnTo>
                  <a:cubicBezTo>
                    <a:pt x="0" y="18438"/>
                    <a:pt x="37" y="18475"/>
                    <a:pt x="73" y="18475"/>
                  </a:cubicBezTo>
                  <a:cubicBezTo>
                    <a:pt x="110" y="18475"/>
                    <a:pt x="146" y="18438"/>
                    <a:pt x="146" y="18402"/>
                  </a:cubicBezTo>
                  <a:lnTo>
                    <a:pt x="292" y="92"/>
                  </a:lnTo>
                  <a:cubicBezTo>
                    <a:pt x="292" y="55"/>
                    <a:pt x="274" y="19"/>
                    <a:pt x="219" y="0"/>
                  </a:cubicBezTo>
                  <a:close/>
                </a:path>
              </a:pathLst>
            </a:custGeom>
            <a:solidFill>
              <a:srgbClr val="2F3F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g1b6709e4d29_5_190"/>
            <p:cNvSpPr/>
            <p:nvPr/>
          </p:nvSpPr>
          <p:spPr>
            <a:xfrm>
              <a:off x="7361260" y="2037501"/>
              <a:ext cx="278877" cy="441780"/>
            </a:xfrm>
            <a:custGeom>
              <a:rect b="b" l="l" r="r" t="t"/>
              <a:pathLst>
                <a:path extrusionOk="0" h="6132" w="3871">
                  <a:moveTo>
                    <a:pt x="1297" y="0"/>
                  </a:moveTo>
                  <a:cubicBezTo>
                    <a:pt x="859" y="0"/>
                    <a:pt x="374" y="213"/>
                    <a:pt x="1" y="945"/>
                  </a:cubicBezTo>
                  <a:cubicBezTo>
                    <a:pt x="1" y="945"/>
                    <a:pt x="786" y="4139"/>
                    <a:pt x="1625" y="5600"/>
                  </a:cubicBezTo>
                  <a:cubicBezTo>
                    <a:pt x="1625" y="5600"/>
                    <a:pt x="2334" y="6131"/>
                    <a:pt x="3113" y="6131"/>
                  </a:cubicBezTo>
                  <a:cubicBezTo>
                    <a:pt x="3366" y="6131"/>
                    <a:pt x="3625" y="6076"/>
                    <a:pt x="3871" y="5928"/>
                  </a:cubicBezTo>
                  <a:cubicBezTo>
                    <a:pt x="3871" y="5928"/>
                    <a:pt x="3652" y="2734"/>
                    <a:pt x="2428" y="415"/>
                  </a:cubicBezTo>
                  <a:cubicBezTo>
                    <a:pt x="2428" y="415"/>
                    <a:pt x="1908" y="0"/>
                    <a:pt x="1297" y="0"/>
                  </a:cubicBezTo>
                  <a:close/>
                </a:path>
              </a:pathLst>
            </a:custGeom>
            <a:solidFill>
              <a:srgbClr val="FCA2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g1b6709e4d29_5_190"/>
            <p:cNvSpPr/>
            <p:nvPr/>
          </p:nvSpPr>
          <p:spPr>
            <a:xfrm>
              <a:off x="6569500" y="1834047"/>
              <a:ext cx="446519" cy="578017"/>
            </a:xfrm>
            <a:custGeom>
              <a:rect b="b" l="l" r="r" t="t"/>
              <a:pathLst>
                <a:path extrusionOk="0" h="8023" w="6198">
                  <a:moveTo>
                    <a:pt x="4953" y="0"/>
                  </a:moveTo>
                  <a:cubicBezTo>
                    <a:pt x="4441" y="0"/>
                    <a:pt x="3920" y="198"/>
                    <a:pt x="3871" y="264"/>
                  </a:cubicBezTo>
                  <a:cubicBezTo>
                    <a:pt x="3159" y="702"/>
                    <a:pt x="2192" y="2527"/>
                    <a:pt x="749" y="5558"/>
                  </a:cubicBezTo>
                  <a:cubicBezTo>
                    <a:pt x="421" y="6233"/>
                    <a:pt x="165" y="6927"/>
                    <a:pt x="1" y="7657"/>
                  </a:cubicBezTo>
                  <a:cubicBezTo>
                    <a:pt x="354" y="7901"/>
                    <a:pt x="764" y="8022"/>
                    <a:pt x="1181" y="8022"/>
                  </a:cubicBezTo>
                  <a:cubicBezTo>
                    <a:pt x="1390" y="8022"/>
                    <a:pt x="1601" y="7992"/>
                    <a:pt x="1808" y="7931"/>
                  </a:cubicBezTo>
                  <a:cubicBezTo>
                    <a:pt x="2958" y="7109"/>
                    <a:pt x="5788" y="2254"/>
                    <a:pt x="5916" y="1505"/>
                  </a:cubicBezTo>
                  <a:cubicBezTo>
                    <a:pt x="6197" y="298"/>
                    <a:pt x="5581" y="0"/>
                    <a:pt x="4953" y="0"/>
                  </a:cubicBezTo>
                  <a:close/>
                </a:path>
              </a:pathLst>
            </a:custGeom>
            <a:solidFill>
              <a:srgbClr val="FCA2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g1b6709e4d29_5_190"/>
            <p:cNvSpPr/>
            <p:nvPr/>
          </p:nvSpPr>
          <p:spPr>
            <a:xfrm>
              <a:off x="6616905" y="1817333"/>
              <a:ext cx="438018" cy="517139"/>
            </a:xfrm>
            <a:custGeom>
              <a:rect b="b" l="l" r="r" t="t"/>
              <a:pathLst>
                <a:path extrusionOk="0" h="7178" w="6080">
                  <a:moveTo>
                    <a:pt x="4170" y="1"/>
                  </a:moveTo>
                  <a:cubicBezTo>
                    <a:pt x="3543" y="1"/>
                    <a:pt x="2940" y="317"/>
                    <a:pt x="2592" y="879"/>
                  </a:cubicBezTo>
                  <a:cubicBezTo>
                    <a:pt x="1625" y="2267"/>
                    <a:pt x="749" y="3709"/>
                    <a:pt x="0" y="5224"/>
                  </a:cubicBezTo>
                  <a:cubicBezTo>
                    <a:pt x="676" y="5918"/>
                    <a:pt x="2428" y="7177"/>
                    <a:pt x="3761" y="7177"/>
                  </a:cubicBezTo>
                  <a:lnTo>
                    <a:pt x="5897" y="1591"/>
                  </a:lnTo>
                  <a:cubicBezTo>
                    <a:pt x="6079" y="423"/>
                    <a:pt x="4856" y="131"/>
                    <a:pt x="4856" y="131"/>
                  </a:cubicBezTo>
                  <a:cubicBezTo>
                    <a:pt x="4632" y="43"/>
                    <a:pt x="4399" y="1"/>
                    <a:pt x="41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g1b6709e4d29_5_190"/>
            <p:cNvSpPr/>
            <p:nvPr/>
          </p:nvSpPr>
          <p:spPr>
            <a:xfrm>
              <a:off x="6758903" y="1774106"/>
              <a:ext cx="714229" cy="1241840"/>
            </a:xfrm>
            <a:custGeom>
              <a:rect b="b" l="l" r="r" t="t"/>
              <a:pathLst>
                <a:path extrusionOk="0" h="17237" w="9914">
                  <a:moveTo>
                    <a:pt x="3670" y="1"/>
                  </a:moveTo>
                  <a:lnTo>
                    <a:pt x="1753" y="694"/>
                  </a:lnTo>
                  <a:cubicBezTo>
                    <a:pt x="1133" y="1096"/>
                    <a:pt x="749" y="1771"/>
                    <a:pt x="749" y="2520"/>
                  </a:cubicBezTo>
                  <a:lnTo>
                    <a:pt x="749" y="7759"/>
                  </a:lnTo>
                  <a:lnTo>
                    <a:pt x="749" y="7777"/>
                  </a:lnTo>
                  <a:cubicBezTo>
                    <a:pt x="658" y="9128"/>
                    <a:pt x="475" y="10169"/>
                    <a:pt x="402" y="11501"/>
                  </a:cubicBezTo>
                  <a:cubicBezTo>
                    <a:pt x="348" y="12304"/>
                    <a:pt x="129" y="13747"/>
                    <a:pt x="1" y="15974"/>
                  </a:cubicBezTo>
                  <a:cubicBezTo>
                    <a:pt x="1" y="15974"/>
                    <a:pt x="1336" y="17237"/>
                    <a:pt x="5107" y="17237"/>
                  </a:cubicBezTo>
                  <a:cubicBezTo>
                    <a:pt x="6364" y="17237"/>
                    <a:pt x="7891" y="17096"/>
                    <a:pt x="9731" y="16722"/>
                  </a:cubicBezTo>
                  <a:cubicBezTo>
                    <a:pt x="9676" y="16394"/>
                    <a:pt x="9402" y="14532"/>
                    <a:pt x="9384" y="14203"/>
                  </a:cubicBezTo>
                  <a:lnTo>
                    <a:pt x="9220" y="11410"/>
                  </a:lnTo>
                  <a:cubicBezTo>
                    <a:pt x="9147" y="10187"/>
                    <a:pt x="9256" y="8781"/>
                    <a:pt x="9000" y="7576"/>
                  </a:cubicBezTo>
                  <a:lnTo>
                    <a:pt x="9694" y="2574"/>
                  </a:lnTo>
                  <a:cubicBezTo>
                    <a:pt x="9913" y="1570"/>
                    <a:pt x="9037" y="986"/>
                    <a:pt x="9037" y="986"/>
                  </a:cubicBezTo>
                  <a:lnTo>
                    <a:pt x="6627" y="1"/>
                  </a:lnTo>
                  <a:lnTo>
                    <a:pt x="4583" y="1570"/>
                  </a:lnTo>
                  <a:lnTo>
                    <a:pt x="367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g1b6709e4d29_5_190"/>
            <p:cNvSpPr/>
            <p:nvPr/>
          </p:nvSpPr>
          <p:spPr>
            <a:xfrm>
              <a:off x="6569500" y="2325680"/>
              <a:ext cx="293357" cy="448048"/>
            </a:xfrm>
            <a:custGeom>
              <a:rect b="b" l="l" r="r" t="t"/>
              <a:pathLst>
                <a:path extrusionOk="0" h="6219" w="4072">
                  <a:moveTo>
                    <a:pt x="1130" y="0"/>
                  </a:moveTo>
                  <a:cubicBezTo>
                    <a:pt x="708" y="0"/>
                    <a:pt x="270" y="190"/>
                    <a:pt x="1" y="833"/>
                  </a:cubicBezTo>
                  <a:cubicBezTo>
                    <a:pt x="384" y="3097"/>
                    <a:pt x="1644" y="4338"/>
                    <a:pt x="3561" y="6218"/>
                  </a:cubicBezTo>
                  <a:lnTo>
                    <a:pt x="4072" y="5598"/>
                  </a:lnTo>
                  <a:cubicBezTo>
                    <a:pt x="3433" y="4813"/>
                    <a:pt x="2192" y="1253"/>
                    <a:pt x="2319" y="395"/>
                  </a:cubicBezTo>
                  <a:cubicBezTo>
                    <a:pt x="2319" y="395"/>
                    <a:pt x="1740" y="0"/>
                    <a:pt x="1130" y="0"/>
                  </a:cubicBezTo>
                  <a:close/>
                </a:path>
              </a:pathLst>
            </a:custGeom>
            <a:solidFill>
              <a:srgbClr val="FCA2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g1b6709e4d29_5_190"/>
            <p:cNvSpPr/>
            <p:nvPr/>
          </p:nvSpPr>
          <p:spPr>
            <a:xfrm>
              <a:off x="7300743" y="2386990"/>
              <a:ext cx="339392" cy="390700"/>
            </a:xfrm>
            <a:custGeom>
              <a:rect b="b" l="l" r="r" t="t"/>
              <a:pathLst>
                <a:path extrusionOk="0" h="5423" w="4711">
                  <a:moveTo>
                    <a:pt x="3688" y="1"/>
                  </a:moveTo>
                  <a:cubicBezTo>
                    <a:pt x="3104" y="1"/>
                    <a:pt x="2494" y="392"/>
                    <a:pt x="2483" y="402"/>
                  </a:cubicBezTo>
                  <a:cubicBezTo>
                    <a:pt x="2410" y="2282"/>
                    <a:pt x="457" y="4400"/>
                    <a:pt x="1" y="4838"/>
                  </a:cubicBezTo>
                  <a:lnTo>
                    <a:pt x="348" y="5422"/>
                  </a:lnTo>
                  <a:cubicBezTo>
                    <a:pt x="2794" y="3852"/>
                    <a:pt x="3798" y="2958"/>
                    <a:pt x="4711" y="1077"/>
                  </a:cubicBezTo>
                  <a:cubicBezTo>
                    <a:pt x="4583" y="238"/>
                    <a:pt x="4143" y="1"/>
                    <a:pt x="3688" y="1"/>
                  </a:cubicBezTo>
                  <a:close/>
                </a:path>
              </a:pathLst>
            </a:custGeom>
            <a:solidFill>
              <a:srgbClr val="FCA2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g1b6709e4d29_5_190"/>
            <p:cNvSpPr/>
            <p:nvPr/>
          </p:nvSpPr>
          <p:spPr>
            <a:xfrm>
              <a:off x="7152693" y="2731579"/>
              <a:ext cx="187599" cy="157202"/>
            </a:xfrm>
            <a:custGeom>
              <a:rect b="b" l="l" r="r" t="t"/>
              <a:pathLst>
                <a:path extrusionOk="0" h="2182" w="2604">
                  <a:moveTo>
                    <a:pt x="1490" y="0"/>
                  </a:moveTo>
                  <a:lnTo>
                    <a:pt x="650" y="18"/>
                  </a:lnTo>
                  <a:cubicBezTo>
                    <a:pt x="614" y="329"/>
                    <a:pt x="1198" y="365"/>
                    <a:pt x="1198" y="365"/>
                  </a:cubicBezTo>
                  <a:cubicBezTo>
                    <a:pt x="942" y="712"/>
                    <a:pt x="687" y="1022"/>
                    <a:pt x="413" y="1333"/>
                  </a:cubicBezTo>
                  <a:cubicBezTo>
                    <a:pt x="285" y="1461"/>
                    <a:pt x="176" y="1607"/>
                    <a:pt x="66" y="1753"/>
                  </a:cubicBezTo>
                  <a:cubicBezTo>
                    <a:pt x="66" y="1753"/>
                    <a:pt x="0" y="1900"/>
                    <a:pt x="149" y="1900"/>
                  </a:cubicBezTo>
                  <a:cubicBezTo>
                    <a:pt x="157" y="1900"/>
                    <a:pt x="166" y="1900"/>
                    <a:pt x="176" y="1899"/>
                  </a:cubicBezTo>
                  <a:lnTo>
                    <a:pt x="176" y="1899"/>
                  </a:lnTo>
                  <a:cubicBezTo>
                    <a:pt x="48" y="2100"/>
                    <a:pt x="285" y="2118"/>
                    <a:pt x="285" y="2118"/>
                  </a:cubicBezTo>
                  <a:cubicBezTo>
                    <a:pt x="340" y="2089"/>
                    <a:pt x="395" y="2059"/>
                    <a:pt x="449" y="2028"/>
                  </a:cubicBezTo>
                  <a:lnTo>
                    <a:pt x="449" y="2028"/>
                  </a:lnTo>
                  <a:cubicBezTo>
                    <a:pt x="413" y="2173"/>
                    <a:pt x="486" y="2173"/>
                    <a:pt x="486" y="2173"/>
                  </a:cubicBezTo>
                  <a:cubicBezTo>
                    <a:pt x="513" y="2179"/>
                    <a:pt x="541" y="2182"/>
                    <a:pt x="570" y="2182"/>
                  </a:cubicBezTo>
                  <a:cubicBezTo>
                    <a:pt x="676" y="2182"/>
                    <a:pt x="793" y="2142"/>
                    <a:pt x="907" y="2085"/>
                  </a:cubicBezTo>
                  <a:lnTo>
                    <a:pt x="907" y="2085"/>
                  </a:lnTo>
                  <a:cubicBezTo>
                    <a:pt x="856" y="2153"/>
                    <a:pt x="866" y="2179"/>
                    <a:pt x="910" y="2179"/>
                  </a:cubicBezTo>
                  <a:cubicBezTo>
                    <a:pt x="1036" y="2179"/>
                    <a:pt x="1435" y="1972"/>
                    <a:pt x="1435" y="1972"/>
                  </a:cubicBezTo>
                  <a:cubicBezTo>
                    <a:pt x="1745" y="1734"/>
                    <a:pt x="2001" y="1479"/>
                    <a:pt x="2238" y="1169"/>
                  </a:cubicBezTo>
                  <a:lnTo>
                    <a:pt x="2603" y="402"/>
                  </a:lnTo>
                  <a:lnTo>
                    <a:pt x="2311" y="37"/>
                  </a:lnTo>
                  <a:lnTo>
                    <a:pt x="1490" y="0"/>
                  </a:lnTo>
                  <a:close/>
                </a:path>
              </a:pathLst>
            </a:custGeom>
            <a:solidFill>
              <a:srgbClr val="FCA2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g1b6709e4d29_5_190"/>
            <p:cNvSpPr/>
            <p:nvPr/>
          </p:nvSpPr>
          <p:spPr>
            <a:xfrm>
              <a:off x="7265226" y="1841180"/>
              <a:ext cx="365688" cy="477514"/>
            </a:xfrm>
            <a:custGeom>
              <a:rect b="b" l="l" r="r" t="t"/>
              <a:pathLst>
                <a:path extrusionOk="0" h="6628" w="5076">
                  <a:moveTo>
                    <a:pt x="1881" y="1"/>
                  </a:moveTo>
                  <a:cubicBezTo>
                    <a:pt x="1881" y="1"/>
                    <a:pt x="1" y="932"/>
                    <a:pt x="877" y="3469"/>
                  </a:cubicBezTo>
                  <a:cubicBezTo>
                    <a:pt x="877" y="3469"/>
                    <a:pt x="1480" y="5057"/>
                    <a:pt x="1972" y="6627"/>
                  </a:cubicBezTo>
                  <a:cubicBezTo>
                    <a:pt x="3104" y="6481"/>
                    <a:pt x="4181" y="6006"/>
                    <a:pt x="5076" y="5276"/>
                  </a:cubicBezTo>
                  <a:cubicBezTo>
                    <a:pt x="4273" y="2958"/>
                    <a:pt x="3634" y="329"/>
                    <a:pt x="188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g1b6709e4d29_5_190"/>
            <p:cNvSpPr/>
            <p:nvPr/>
          </p:nvSpPr>
          <p:spPr>
            <a:xfrm>
              <a:off x="6818123" y="2728914"/>
              <a:ext cx="187599" cy="157562"/>
            </a:xfrm>
            <a:custGeom>
              <a:rect b="b" l="l" r="r" t="t"/>
              <a:pathLst>
                <a:path extrusionOk="0" h="2187" w="2604">
                  <a:moveTo>
                    <a:pt x="1114" y="1"/>
                  </a:moveTo>
                  <a:lnTo>
                    <a:pt x="292" y="55"/>
                  </a:lnTo>
                  <a:lnTo>
                    <a:pt x="0" y="402"/>
                  </a:lnTo>
                  <a:lnTo>
                    <a:pt x="365" y="1169"/>
                  </a:lnTo>
                  <a:cubicBezTo>
                    <a:pt x="603" y="1461"/>
                    <a:pt x="858" y="1735"/>
                    <a:pt x="1169" y="1954"/>
                  </a:cubicBezTo>
                  <a:cubicBezTo>
                    <a:pt x="1169" y="1954"/>
                    <a:pt x="1578" y="2174"/>
                    <a:pt x="1698" y="2174"/>
                  </a:cubicBezTo>
                  <a:cubicBezTo>
                    <a:pt x="1733" y="2174"/>
                    <a:pt x="1744" y="2155"/>
                    <a:pt x="1711" y="2105"/>
                  </a:cubicBezTo>
                  <a:lnTo>
                    <a:pt x="1711" y="2105"/>
                  </a:lnTo>
                  <a:cubicBezTo>
                    <a:pt x="1815" y="2154"/>
                    <a:pt x="1921" y="2186"/>
                    <a:pt x="2017" y="2186"/>
                  </a:cubicBezTo>
                  <a:cubicBezTo>
                    <a:pt x="2052" y="2186"/>
                    <a:pt x="2086" y="2182"/>
                    <a:pt x="2118" y="2173"/>
                  </a:cubicBezTo>
                  <a:cubicBezTo>
                    <a:pt x="2118" y="2173"/>
                    <a:pt x="2190" y="2173"/>
                    <a:pt x="2155" y="2047"/>
                  </a:cubicBezTo>
                  <a:lnTo>
                    <a:pt x="2155" y="2047"/>
                  </a:lnTo>
                  <a:cubicBezTo>
                    <a:pt x="2209" y="2078"/>
                    <a:pt x="2263" y="2108"/>
                    <a:pt x="2319" y="2137"/>
                  </a:cubicBezTo>
                  <a:cubicBezTo>
                    <a:pt x="2319" y="2137"/>
                    <a:pt x="2556" y="2118"/>
                    <a:pt x="2428" y="1917"/>
                  </a:cubicBezTo>
                  <a:lnTo>
                    <a:pt x="2428" y="1917"/>
                  </a:lnTo>
                  <a:cubicBezTo>
                    <a:pt x="2438" y="1918"/>
                    <a:pt x="2447" y="1919"/>
                    <a:pt x="2455" y="1919"/>
                  </a:cubicBezTo>
                  <a:cubicBezTo>
                    <a:pt x="2603" y="1919"/>
                    <a:pt x="2538" y="1771"/>
                    <a:pt x="2538" y="1771"/>
                  </a:cubicBezTo>
                  <a:cubicBezTo>
                    <a:pt x="2428" y="1625"/>
                    <a:pt x="2319" y="1479"/>
                    <a:pt x="2191" y="1352"/>
                  </a:cubicBezTo>
                  <a:cubicBezTo>
                    <a:pt x="1917" y="1041"/>
                    <a:pt x="1661" y="713"/>
                    <a:pt x="1406" y="384"/>
                  </a:cubicBezTo>
                  <a:cubicBezTo>
                    <a:pt x="1406" y="384"/>
                    <a:pt x="1990" y="348"/>
                    <a:pt x="1953" y="37"/>
                  </a:cubicBezTo>
                  <a:lnTo>
                    <a:pt x="1114" y="1"/>
                  </a:lnTo>
                  <a:close/>
                </a:path>
              </a:pathLst>
            </a:custGeom>
            <a:solidFill>
              <a:srgbClr val="FCA2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g1b6709e4d29_5_190"/>
            <p:cNvSpPr/>
            <p:nvPr/>
          </p:nvSpPr>
          <p:spPr>
            <a:xfrm>
              <a:off x="7139005" y="2703914"/>
              <a:ext cx="218361" cy="261739"/>
            </a:xfrm>
            <a:custGeom>
              <a:rect b="b" l="l" r="r" t="t"/>
              <a:pathLst>
                <a:path extrusionOk="0" h="3633" w="3031">
                  <a:moveTo>
                    <a:pt x="676" y="1"/>
                  </a:moveTo>
                  <a:cubicBezTo>
                    <a:pt x="603" y="384"/>
                    <a:pt x="439" y="768"/>
                    <a:pt x="329" y="1133"/>
                  </a:cubicBezTo>
                  <a:cubicBezTo>
                    <a:pt x="219" y="1498"/>
                    <a:pt x="128" y="1808"/>
                    <a:pt x="19" y="2137"/>
                  </a:cubicBezTo>
                  <a:cubicBezTo>
                    <a:pt x="0" y="2210"/>
                    <a:pt x="0" y="2264"/>
                    <a:pt x="0" y="2337"/>
                  </a:cubicBezTo>
                  <a:cubicBezTo>
                    <a:pt x="19" y="2447"/>
                    <a:pt x="128" y="2538"/>
                    <a:pt x="238" y="2666"/>
                  </a:cubicBezTo>
                  <a:cubicBezTo>
                    <a:pt x="347" y="2794"/>
                    <a:pt x="439" y="2903"/>
                    <a:pt x="548" y="3013"/>
                  </a:cubicBezTo>
                  <a:cubicBezTo>
                    <a:pt x="712" y="3232"/>
                    <a:pt x="913" y="3433"/>
                    <a:pt x="1132" y="3615"/>
                  </a:cubicBezTo>
                  <a:cubicBezTo>
                    <a:pt x="1154" y="3628"/>
                    <a:pt x="1181" y="3633"/>
                    <a:pt x="1212" y="3633"/>
                  </a:cubicBezTo>
                  <a:cubicBezTo>
                    <a:pt x="1413" y="3633"/>
                    <a:pt x="1772" y="3407"/>
                    <a:pt x="1899" y="3360"/>
                  </a:cubicBezTo>
                  <a:cubicBezTo>
                    <a:pt x="2100" y="3269"/>
                    <a:pt x="2301" y="3159"/>
                    <a:pt x="2483" y="3049"/>
                  </a:cubicBezTo>
                  <a:cubicBezTo>
                    <a:pt x="2629" y="2940"/>
                    <a:pt x="2629" y="2630"/>
                    <a:pt x="2647" y="2465"/>
                  </a:cubicBezTo>
                  <a:cubicBezTo>
                    <a:pt x="2702" y="2264"/>
                    <a:pt x="2757" y="2064"/>
                    <a:pt x="2793" y="1863"/>
                  </a:cubicBezTo>
                  <a:cubicBezTo>
                    <a:pt x="2885" y="1461"/>
                    <a:pt x="2958" y="1078"/>
                    <a:pt x="3031" y="676"/>
                  </a:cubicBezTo>
                  <a:cubicBezTo>
                    <a:pt x="2209" y="640"/>
                    <a:pt x="1315" y="457"/>
                    <a:pt x="6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g1b6709e4d29_5_190"/>
            <p:cNvSpPr/>
            <p:nvPr/>
          </p:nvSpPr>
          <p:spPr>
            <a:xfrm>
              <a:off x="6816754" y="2692099"/>
              <a:ext cx="240766" cy="251293"/>
            </a:xfrm>
            <a:custGeom>
              <a:rect b="b" l="l" r="r" t="t"/>
              <a:pathLst>
                <a:path extrusionOk="0" h="3488" w="3342">
                  <a:moveTo>
                    <a:pt x="2265" y="1"/>
                  </a:moveTo>
                  <a:cubicBezTo>
                    <a:pt x="1589" y="475"/>
                    <a:pt x="786" y="877"/>
                    <a:pt x="1" y="913"/>
                  </a:cubicBezTo>
                  <a:cubicBezTo>
                    <a:pt x="165" y="1260"/>
                    <a:pt x="257" y="1662"/>
                    <a:pt x="403" y="2027"/>
                  </a:cubicBezTo>
                  <a:cubicBezTo>
                    <a:pt x="549" y="2374"/>
                    <a:pt x="676" y="2684"/>
                    <a:pt x="786" y="3013"/>
                  </a:cubicBezTo>
                  <a:cubicBezTo>
                    <a:pt x="822" y="3067"/>
                    <a:pt x="841" y="3122"/>
                    <a:pt x="895" y="3177"/>
                  </a:cubicBezTo>
                  <a:cubicBezTo>
                    <a:pt x="1005" y="3250"/>
                    <a:pt x="1151" y="3286"/>
                    <a:pt x="1279" y="3305"/>
                  </a:cubicBezTo>
                  <a:cubicBezTo>
                    <a:pt x="1425" y="3323"/>
                    <a:pt x="1589" y="3341"/>
                    <a:pt x="1735" y="3378"/>
                  </a:cubicBezTo>
                  <a:cubicBezTo>
                    <a:pt x="2009" y="3433"/>
                    <a:pt x="2283" y="3487"/>
                    <a:pt x="2575" y="3487"/>
                  </a:cubicBezTo>
                  <a:cubicBezTo>
                    <a:pt x="2757" y="3469"/>
                    <a:pt x="2958" y="2958"/>
                    <a:pt x="3031" y="2812"/>
                  </a:cubicBezTo>
                  <a:cubicBezTo>
                    <a:pt x="3141" y="2611"/>
                    <a:pt x="3232" y="2410"/>
                    <a:pt x="3305" y="2209"/>
                  </a:cubicBezTo>
                  <a:cubicBezTo>
                    <a:pt x="3342" y="2045"/>
                    <a:pt x="3141" y="1790"/>
                    <a:pt x="3068" y="1644"/>
                  </a:cubicBezTo>
                  <a:lnTo>
                    <a:pt x="2794" y="1078"/>
                  </a:lnTo>
                  <a:cubicBezTo>
                    <a:pt x="2611" y="712"/>
                    <a:pt x="2429" y="366"/>
                    <a:pt x="22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g1b6709e4d29_5_190"/>
            <p:cNvSpPr/>
            <p:nvPr/>
          </p:nvSpPr>
          <p:spPr>
            <a:xfrm>
              <a:off x="6598462" y="4457048"/>
              <a:ext cx="473535" cy="147404"/>
            </a:xfrm>
            <a:custGeom>
              <a:rect b="b" l="l" r="r" t="t"/>
              <a:pathLst>
                <a:path extrusionOk="0" h="2046" w="6573">
                  <a:moveTo>
                    <a:pt x="2429" y="1"/>
                  </a:moveTo>
                  <a:lnTo>
                    <a:pt x="311" y="1388"/>
                  </a:lnTo>
                  <a:cubicBezTo>
                    <a:pt x="1" y="1571"/>
                    <a:pt x="128" y="2045"/>
                    <a:pt x="493" y="2045"/>
                  </a:cubicBezTo>
                  <a:lnTo>
                    <a:pt x="6207" y="2045"/>
                  </a:lnTo>
                  <a:cubicBezTo>
                    <a:pt x="6408" y="2045"/>
                    <a:pt x="6572" y="1881"/>
                    <a:pt x="6572" y="1680"/>
                  </a:cubicBezTo>
                  <a:lnTo>
                    <a:pt x="65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g1b6709e4d29_5_190"/>
            <p:cNvSpPr/>
            <p:nvPr/>
          </p:nvSpPr>
          <p:spPr>
            <a:xfrm>
              <a:off x="6969342" y="4457048"/>
              <a:ext cx="474832" cy="147404"/>
            </a:xfrm>
            <a:custGeom>
              <a:rect b="b" l="l" r="r" t="t"/>
              <a:pathLst>
                <a:path extrusionOk="0" h="2046" w="6591">
                  <a:moveTo>
                    <a:pt x="2447" y="1"/>
                  </a:moveTo>
                  <a:lnTo>
                    <a:pt x="311" y="1388"/>
                  </a:lnTo>
                  <a:cubicBezTo>
                    <a:pt x="1" y="1571"/>
                    <a:pt x="147" y="2045"/>
                    <a:pt x="512" y="2045"/>
                  </a:cubicBezTo>
                  <a:lnTo>
                    <a:pt x="6226" y="2045"/>
                  </a:lnTo>
                  <a:cubicBezTo>
                    <a:pt x="6426" y="2045"/>
                    <a:pt x="6591" y="1881"/>
                    <a:pt x="6591" y="1680"/>
                  </a:cubicBezTo>
                  <a:lnTo>
                    <a:pt x="6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g1b6709e4d29_5_190"/>
            <p:cNvSpPr/>
            <p:nvPr/>
          </p:nvSpPr>
          <p:spPr>
            <a:xfrm>
              <a:off x="7001042" y="1691111"/>
              <a:ext cx="82921" cy="29322"/>
            </a:xfrm>
            <a:custGeom>
              <a:rect b="b" l="l" r="r" t="t"/>
              <a:pathLst>
                <a:path extrusionOk="0" h="407" w="1151">
                  <a:moveTo>
                    <a:pt x="95" y="1"/>
                  </a:moveTo>
                  <a:cubicBezTo>
                    <a:pt x="60" y="1"/>
                    <a:pt x="30" y="7"/>
                    <a:pt x="19" y="40"/>
                  </a:cubicBezTo>
                  <a:cubicBezTo>
                    <a:pt x="0" y="95"/>
                    <a:pt x="37" y="150"/>
                    <a:pt x="73" y="186"/>
                  </a:cubicBezTo>
                  <a:cubicBezTo>
                    <a:pt x="171" y="333"/>
                    <a:pt x="341" y="407"/>
                    <a:pt x="523" y="407"/>
                  </a:cubicBezTo>
                  <a:cubicBezTo>
                    <a:pt x="751" y="407"/>
                    <a:pt x="998" y="292"/>
                    <a:pt x="1150" y="59"/>
                  </a:cubicBezTo>
                  <a:cubicBezTo>
                    <a:pt x="822" y="22"/>
                    <a:pt x="493" y="4"/>
                    <a:pt x="165" y="4"/>
                  </a:cubicBezTo>
                  <a:cubicBezTo>
                    <a:pt x="143" y="4"/>
                    <a:pt x="118"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g1b6709e4d29_5_190"/>
            <p:cNvSpPr/>
            <p:nvPr/>
          </p:nvSpPr>
          <p:spPr>
            <a:xfrm>
              <a:off x="7029391" y="1616112"/>
              <a:ext cx="31266" cy="42939"/>
            </a:xfrm>
            <a:custGeom>
              <a:rect b="b" l="l" r="r" t="t"/>
              <a:pathLst>
                <a:path extrusionOk="0" h="596" w="434">
                  <a:moveTo>
                    <a:pt x="104" y="0"/>
                  </a:moveTo>
                  <a:cubicBezTo>
                    <a:pt x="50" y="91"/>
                    <a:pt x="31" y="201"/>
                    <a:pt x="31" y="310"/>
                  </a:cubicBezTo>
                  <a:cubicBezTo>
                    <a:pt x="0" y="467"/>
                    <a:pt x="116" y="596"/>
                    <a:pt x="253" y="596"/>
                  </a:cubicBezTo>
                  <a:cubicBezTo>
                    <a:pt x="276" y="596"/>
                    <a:pt x="300" y="592"/>
                    <a:pt x="324" y="584"/>
                  </a:cubicBezTo>
                  <a:cubicBezTo>
                    <a:pt x="378" y="584"/>
                    <a:pt x="433" y="584"/>
                    <a:pt x="433" y="529"/>
                  </a:cubicBezTo>
                  <a:cubicBezTo>
                    <a:pt x="433" y="475"/>
                    <a:pt x="378" y="456"/>
                    <a:pt x="342" y="456"/>
                  </a:cubicBezTo>
                  <a:cubicBezTo>
                    <a:pt x="327" y="458"/>
                    <a:pt x="313" y="458"/>
                    <a:pt x="300" y="458"/>
                  </a:cubicBezTo>
                  <a:cubicBezTo>
                    <a:pt x="139" y="458"/>
                    <a:pt x="125" y="354"/>
                    <a:pt x="159" y="219"/>
                  </a:cubicBezTo>
                  <a:cubicBezTo>
                    <a:pt x="196" y="128"/>
                    <a:pt x="159" y="55"/>
                    <a:pt x="104" y="0"/>
                  </a:cubicBezTo>
                  <a:close/>
                </a:path>
              </a:pathLst>
            </a:custGeom>
            <a:solidFill>
              <a:srgbClr val="2E21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97"/>
                                        </p:tgtEl>
                                        <p:attrNameLst>
                                          <p:attrName>style.visibility</p:attrName>
                                        </p:attrNameLst>
                                      </p:cBhvr>
                                      <p:to>
                                        <p:strVal val="visible"/>
                                      </p:to>
                                    </p:set>
                                    <p:anim calcmode="lin" valueType="num">
                                      <p:cBhvr additive="base">
                                        <p:cTn dur="1000"/>
                                        <p:tgtEl>
                                          <p:spTgt spid="169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9"/>
                                        </p:tgtEl>
                                        <p:attrNameLst>
                                          <p:attrName>style.visibility</p:attrName>
                                        </p:attrNameLst>
                                      </p:cBhvr>
                                      <p:to>
                                        <p:strVal val="visible"/>
                                      </p:to>
                                    </p:set>
                                    <p:animEffect filter="fade" transition="in">
                                      <p:cBhvr>
                                        <p:cTn dur="1000"/>
                                        <p:tgtEl>
                                          <p:spTgt spid="1749"/>
                                        </p:tgtEl>
                                      </p:cBhvr>
                                    </p:animEffect>
                                  </p:childTnLst>
                                </p:cTn>
                              </p:par>
                              <p:par>
                                <p:cTn fill="hold" nodeType="withEffect" presetClass="entr" presetID="10" presetSubtype="0">
                                  <p:stCondLst>
                                    <p:cond delay="0"/>
                                  </p:stCondLst>
                                  <p:childTnLst>
                                    <p:set>
                                      <p:cBhvr>
                                        <p:cTn dur="1" fill="hold">
                                          <p:stCondLst>
                                            <p:cond delay="0"/>
                                          </p:stCondLst>
                                        </p:cTn>
                                        <p:tgtEl>
                                          <p:spTgt spid="1698"/>
                                        </p:tgtEl>
                                        <p:attrNameLst>
                                          <p:attrName>style.visibility</p:attrName>
                                        </p:attrNameLst>
                                      </p:cBhvr>
                                      <p:to>
                                        <p:strVal val="visible"/>
                                      </p:to>
                                    </p:set>
                                    <p:animEffect filter="fade" transition="in">
                                      <p:cBhvr>
                                        <p:cTn dur="1000"/>
                                        <p:tgtEl>
                                          <p:spTgt spid="16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4"/>
          <p:cNvSpPr txBox="1"/>
          <p:nvPr>
            <p:ph type="title"/>
          </p:nvPr>
        </p:nvSpPr>
        <p:spPr>
          <a:xfrm>
            <a:off x="714300" y="430675"/>
            <a:ext cx="77154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TABLE OF CONTENTS</a:t>
            </a:r>
            <a:endParaRPr/>
          </a:p>
        </p:txBody>
      </p:sp>
      <p:sp>
        <p:nvSpPr>
          <p:cNvPr id="732" name="Google Shape;732;p4"/>
          <p:cNvSpPr txBox="1"/>
          <p:nvPr>
            <p:ph idx="2" type="title"/>
          </p:nvPr>
        </p:nvSpPr>
        <p:spPr>
          <a:xfrm>
            <a:off x="1662001" y="1313875"/>
            <a:ext cx="47385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Background &amp; Problem Statement</a:t>
            </a:r>
            <a:endParaRPr/>
          </a:p>
        </p:txBody>
      </p:sp>
      <p:sp>
        <p:nvSpPr>
          <p:cNvPr id="733" name="Google Shape;733;p4"/>
          <p:cNvSpPr txBox="1"/>
          <p:nvPr>
            <p:ph idx="3" type="title"/>
          </p:nvPr>
        </p:nvSpPr>
        <p:spPr>
          <a:xfrm>
            <a:off x="766875" y="1258154"/>
            <a:ext cx="904800" cy="584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01.</a:t>
            </a:r>
            <a:endParaRPr/>
          </a:p>
        </p:txBody>
      </p:sp>
      <p:sp>
        <p:nvSpPr>
          <p:cNvPr id="734" name="Google Shape;734;p4"/>
          <p:cNvSpPr txBox="1"/>
          <p:nvPr>
            <p:ph idx="4" type="title"/>
          </p:nvPr>
        </p:nvSpPr>
        <p:spPr>
          <a:xfrm>
            <a:off x="1672275" y="2725620"/>
            <a:ext cx="3171900" cy="122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Result</a:t>
            </a:r>
            <a:br>
              <a:rPr lang="en"/>
            </a:br>
            <a:r>
              <a:rPr lang="en"/>
              <a:t>- General Analysis</a:t>
            </a:r>
            <a:br>
              <a:rPr lang="en"/>
            </a:br>
            <a:r>
              <a:rPr lang="en"/>
              <a:t>- Product Analysis</a:t>
            </a:r>
            <a:endParaRPr/>
          </a:p>
        </p:txBody>
      </p:sp>
      <p:sp>
        <p:nvSpPr>
          <p:cNvPr id="735" name="Google Shape;735;p4"/>
          <p:cNvSpPr txBox="1"/>
          <p:nvPr>
            <p:ph idx="5" type="title"/>
          </p:nvPr>
        </p:nvSpPr>
        <p:spPr>
          <a:xfrm>
            <a:off x="776999" y="2729072"/>
            <a:ext cx="904800" cy="584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03.</a:t>
            </a:r>
            <a:endParaRPr/>
          </a:p>
        </p:txBody>
      </p:sp>
      <p:sp>
        <p:nvSpPr>
          <p:cNvPr id="736" name="Google Shape;736;p4"/>
          <p:cNvSpPr txBox="1"/>
          <p:nvPr>
            <p:ph idx="7" type="title"/>
          </p:nvPr>
        </p:nvSpPr>
        <p:spPr>
          <a:xfrm>
            <a:off x="1671524" y="2037966"/>
            <a:ext cx="3784053"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Project Workflow &amp; EDA</a:t>
            </a:r>
            <a:endParaRPr/>
          </a:p>
        </p:txBody>
      </p:sp>
      <p:sp>
        <p:nvSpPr>
          <p:cNvPr id="737" name="Google Shape;737;p4"/>
          <p:cNvSpPr txBox="1"/>
          <p:nvPr>
            <p:ph idx="8" type="title"/>
          </p:nvPr>
        </p:nvSpPr>
        <p:spPr>
          <a:xfrm>
            <a:off x="786449" y="2005849"/>
            <a:ext cx="904800" cy="584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02.</a:t>
            </a:r>
            <a:endParaRPr/>
          </a:p>
        </p:txBody>
      </p:sp>
      <p:sp>
        <p:nvSpPr>
          <p:cNvPr id="738" name="Google Shape;738;p4"/>
          <p:cNvSpPr txBox="1"/>
          <p:nvPr>
            <p:ph idx="13" type="title"/>
          </p:nvPr>
        </p:nvSpPr>
        <p:spPr>
          <a:xfrm>
            <a:off x="1681800" y="4005450"/>
            <a:ext cx="36885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Summary &amp; Recommendation</a:t>
            </a:r>
            <a:endParaRPr/>
          </a:p>
        </p:txBody>
      </p:sp>
      <p:sp>
        <p:nvSpPr>
          <p:cNvPr id="739" name="Google Shape;739;p4"/>
          <p:cNvSpPr txBox="1"/>
          <p:nvPr>
            <p:ph idx="14" type="title"/>
          </p:nvPr>
        </p:nvSpPr>
        <p:spPr>
          <a:xfrm>
            <a:off x="808899" y="3947242"/>
            <a:ext cx="904800" cy="584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04.</a:t>
            </a:r>
            <a:endParaRPr/>
          </a:p>
        </p:txBody>
      </p:sp>
      <p:grpSp>
        <p:nvGrpSpPr>
          <p:cNvPr id="740" name="Google Shape;740;p4"/>
          <p:cNvGrpSpPr/>
          <p:nvPr/>
        </p:nvGrpSpPr>
        <p:grpSpPr>
          <a:xfrm>
            <a:off x="-25" y="0"/>
            <a:ext cx="9144020" cy="342900"/>
            <a:chOff x="-25" y="0"/>
            <a:chExt cx="9144020" cy="342900"/>
          </a:xfrm>
        </p:grpSpPr>
        <p:sp>
          <p:nvSpPr>
            <p:cNvPr id="741" name="Google Shape;741;p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2" name="Google Shape;742;p4"/>
            <p:cNvGrpSpPr/>
            <p:nvPr/>
          </p:nvGrpSpPr>
          <p:grpSpPr>
            <a:xfrm>
              <a:off x="215975" y="111150"/>
              <a:ext cx="642950" cy="120600"/>
              <a:chOff x="215975" y="152625"/>
              <a:chExt cx="642950" cy="120600"/>
            </a:xfrm>
          </p:grpSpPr>
          <p:sp>
            <p:nvSpPr>
              <p:cNvPr id="743" name="Google Shape;743;p4"/>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4"/>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4"/>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46" name="Google Shape;746;p4"/>
          <p:cNvGrpSpPr/>
          <p:nvPr/>
        </p:nvGrpSpPr>
        <p:grpSpPr>
          <a:xfrm>
            <a:off x="5568696" y="1812551"/>
            <a:ext cx="2667000" cy="1826154"/>
            <a:chOff x="4549425" y="3498550"/>
            <a:chExt cx="295375" cy="202250"/>
          </a:xfrm>
        </p:grpSpPr>
        <p:sp>
          <p:nvSpPr>
            <p:cNvPr id="747" name="Google Shape;747;p4"/>
            <p:cNvSpPr/>
            <p:nvPr/>
          </p:nvSpPr>
          <p:spPr>
            <a:xfrm>
              <a:off x="4549425" y="3498550"/>
              <a:ext cx="295375" cy="202250"/>
            </a:xfrm>
            <a:custGeom>
              <a:rect b="b" l="l" r="r" t="t"/>
              <a:pathLst>
                <a:path extrusionOk="0" h="8090" w="11815">
                  <a:moveTo>
                    <a:pt x="1" y="1"/>
                  </a:moveTo>
                  <a:lnTo>
                    <a:pt x="1" y="8090"/>
                  </a:lnTo>
                  <a:lnTo>
                    <a:pt x="11815" y="8090"/>
                  </a:lnTo>
                  <a:lnTo>
                    <a:pt x="1181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4"/>
            <p:cNvSpPr/>
            <p:nvPr/>
          </p:nvSpPr>
          <p:spPr>
            <a:xfrm>
              <a:off x="4574450" y="3683025"/>
              <a:ext cx="18125" cy="17775"/>
            </a:xfrm>
            <a:custGeom>
              <a:rect b="b" l="l" r="r" t="t"/>
              <a:pathLst>
                <a:path extrusionOk="0" h="711" w="725">
                  <a:moveTo>
                    <a:pt x="0" y="0"/>
                  </a:moveTo>
                  <a:lnTo>
                    <a:pt x="0" y="711"/>
                  </a:lnTo>
                  <a:lnTo>
                    <a:pt x="725" y="711"/>
                  </a:lnTo>
                  <a:lnTo>
                    <a:pt x="725"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4"/>
            <p:cNvSpPr/>
            <p:nvPr/>
          </p:nvSpPr>
          <p:spPr>
            <a:xfrm>
              <a:off x="4612500" y="3631925"/>
              <a:ext cx="17775" cy="68875"/>
            </a:xfrm>
            <a:custGeom>
              <a:rect b="b" l="l" r="r" t="t"/>
              <a:pathLst>
                <a:path extrusionOk="0" h="2755" w="711">
                  <a:moveTo>
                    <a:pt x="0" y="0"/>
                  </a:moveTo>
                  <a:lnTo>
                    <a:pt x="0" y="2755"/>
                  </a:lnTo>
                  <a:lnTo>
                    <a:pt x="710" y="2755"/>
                  </a:lnTo>
                  <a:lnTo>
                    <a:pt x="71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4"/>
            <p:cNvSpPr/>
            <p:nvPr/>
          </p:nvSpPr>
          <p:spPr>
            <a:xfrm>
              <a:off x="4650175" y="3599675"/>
              <a:ext cx="17775" cy="101125"/>
            </a:xfrm>
            <a:custGeom>
              <a:rect b="b" l="l" r="r" t="t"/>
              <a:pathLst>
                <a:path extrusionOk="0" h="4045" w="711">
                  <a:moveTo>
                    <a:pt x="1" y="0"/>
                  </a:moveTo>
                  <a:lnTo>
                    <a:pt x="1" y="4045"/>
                  </a:lnTo>
                  <a:lnTo>
                    <a:pt x="711" y="4045"/>
                  </a:lnTo>
                  <a:lnTo>
                    <a:pt x="7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4"/>
            <p:cNvSpPr/>
            <p:nvPr/>
          </p:nvSpPr>
          <p:spPr>
            <a:xfrm>
              <a:off x="4688225" y="3553275"/>
              <a:ext cx="17775" cy="147525"/>
            </a:xfrm>
            <a:custGeom>
              <a:rect b="b" l="l" r="r" t="t"/>
              <a:pathLst>
                <a:path extrusionOk="0" h="5901" w="711">
                  <a:moveTo>
                    <a:pt x="1" y="1"/>
                  </a:moveTo>
                  <a:lnTo>
                    <a:pt x="1" y="5901"/>
                  </a:lnTo>
                  <a:lnTo>
                    <a:pt x="711" y="5901"/>
                  </a:lnTo>
                  <a:lnTo>
                    <a:pt x="71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4"/>
            <p:cNvSpPr/>
            <p:nvPr/>
          </p:nvSpPr>
          <p:spPr>
            <a:xfrm>
              <a:off x="4725925" y="3517050"/>
              <a:ext cx="17775" cy="183750"/>
            </a:xfrm>
            <a:custGeom>
              <a:rect b="b" l="l" r="r" t="t"/>
              <a:pathLst>
                <a:path extrusionOk="0" h="7350" w="711">
                  <a:moveTo>
                    <a:pt x="0" y="0"/>
                  </a:moveTo>
                  <a:lnTo>
                    <a:pt x="0" y="7350"/>
                  </a:lnTo>
                  <a:lnTo>
                    <a:pt x="711" y="7350"/>
                  </a:lnTo>
                  <a:lnTo>
                    <a:pt x="7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4"/>
            <p:cNvSpPr/>
            <p:nvPr/>
          </p:nvSpPr>
          <p:spPr>
            <a:xfrm>
              <a:off x="4763600" y="3654025"/>
              <a:ext cx="18150" cy="46775"/>
            </a:xfrm>
            <a:custGeom>
              <a:rect b="b" l="l" r="r" t="t"/>
              <a:pathLst>
                <a:path extrusionOk="0" h="1871" w="726">
                  <a:moveTo>
                    <a:pt x="1" y="1"/>
                  </a:moveTo>
                  <a:lnTo>
                    <a:pt x="1" y="1871"/>
                  </a:lnTo>
                  <a:lnTo>
                    <a:pt x="726" y="1871"/>
                  </a:lnTo>
                  <a:lnTo>
                    <a:pt x="72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4"/>
            <p:cNvSpPr/>
            <p:nvPr/>
          </p:nvSpPr>
          <p:spPr>
            <a:xfrm>
              <a:off x="4801650" y="3594225"/>
              <a:ext cx="17800" cy="106575"/>
            </a:xfrm>
            <a:custGeom>
              <a:rect b="b" l="l" r="r" t="t"/>
              <a:pathLst>
                <a:path extrusionOk="0" h="4263" w="712">
                  <a:moveTo>
                    <a:pt x="1" y="1"/>
                  </a:moveTo>
                  <a:lnTo>
                    <a:pt x="1" y="4263"/>
                  </a:lnTo>
                  <a:lnTo>
                    <a:pt x="711" y="4263"/>
                  </a:lnTo>
                  <a:lnTo>
                    <a:pt x="71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8"/>
          <p:cNvSpPr txBox="1"/>
          <p:nvPr>
            <p:ph type="title"/>
          </p:nvPr>
        </p:nvSpPr>
        <p:spPr>
          <a:xfrm>
            <a:off x="714300" y="2354175"/>
            <a:ext cx="30480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Background</a:t>
            </a:r>
            <a:endParaRPr/>
          </a:p>
        </p:txBody>
      </p:sp>
      <p:sp>
        <p:nvSpPr>
          <p:cNvPr id="760" name="Google Shape;760;p8"/>
          <p:cNvSpPr txBox="1"/>
          <p:nvPr>
            <p:ph idx="2" type="title"/>
          </p:nvPr>
        </p:nvSpPr>
        <p:spPr>
          <a:xfrm>
            <a:off x="714300" y="1010100"/>
            <a:ext cx="3048000" cy="1398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0000"/>
              <a:buNone/>
            </a:pPr>
            <a:r>
              <a:rPr lang="en"/>
              <a:t>01.</a:t>
            </a:r>
            <a:endParaRPr/>
          </a:p>
        </p:txBody>
      </p:sp>
      <p:sp>
        <p:nvSpPr>
          <p:cNvPr id="761" name="Google Shape;761;p8"/>
          <p:cNvSpPr/>
          <p:nvPr/>
        </p:nvSpPr>
        <p:spPr>
          <a:xfrm>
            <a:off x="7959915" y="812711"/>
            <a:ext cx="116400" cy="1164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8"/>
          <p:cNvSpPr/>
          <p:nvPr/>
        </p:nvSpPr>
        <p:spPr>
          <a:xfrm>
            <a:off x="8124171" y="812711"/>
            <a:ext cx="116400" cy="1164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8"/>
          <p:cNvSpPr/>
          <p:nvPr/>
        </p:nvSpPr>
        <p:spPr>
          <a:xfrm>
            <a:off x="8288427" y="812711"/>
            <a:ext cx="116400" cy="116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4" name="Google Shape;764;p8"/>
          <p:cNvGrpSpPr/>
          <p:nvPr/>
        </p:nvGrpSpPr>
        <p:grpSpPr>
          <a:xfrm>
            <a:off x="4195962" y="812731"/>
            <a:ext cx="4338518" cy="3791512"/>
            <a:chOff x="4195962" y="812731"/>
            <a:chExt cx="4338518" cy="3791512"/>
          </a:xfrm>
        </p:grpSpPr>
        <p:grpSp>
          <p:nvGrpSpPr>
            <p:cNvPr id="765" name="Google Shape;765;p8"/>
            <p:cNvGrpSpPr/>
            <p:nvPr/>
          </p:nvGrpSpPr>
          <p:grpSpPr>
            <a:xfrm>
              <a:off x="4470000" y="812731"/>
              <a:ext cx="3490051" cy="2287960"/>
              <a:chOff x="4849800" y="1060525"/>
              <a:chExt cx="2932816" cy="1922656"/>
            </a:xfrm>
          </p:grpSpPr>
          <p:sp>
            <p:nvSpPr>
              <p:cNvPr id="766" name="Google Shape;766;p8"/>
              <p:cNvSpPr/>
              <p:nvPr/>
            </p:nvSpPr>
            <p:spPr>
              <a:xfrm>
                <a:off x="5702118" y="1354752"/>
                <a:ext cx="412858" cy="1595400"/>
              </a:xfrm>
              <a:custGeom>
                <a:rect b="b" l="l" r="r" t="t"/>
                <a:pathLst>
                  <a:path extrusionOk="0" h="22123" w="5725">
                    <a:moveTo>
                      <a:pt x="5610" y="0"/>
                    </a:moveTo>
                    <a:cubicBezTo>
                      <a:pt x="3750" y="286"/>
                      <a:pt x="2663" y="1689"/>
                      <a:pt x="2233" y="4293"/>
                    </a:cubicBezTo>
                    <a:cubicBezTo>
                      <a:pt x="1890" y="6468"/>
                      <a:pt x="2062" y="9244"/>
                      <a:pt x="2233" y="11906"/>
                    </a:cubicBezTo>
                    <a:cubicBezTo>
                      <a:pt x="2491" y="16485"/>
                      <a:pt x="2748" y="20806"/>
                      <a:pt x="487" y="21293"/>
                    </a:cubicBezTo>
                    <a:cubicBezTo>
                      <a:pt x="316" y="21321"/>
                      <a:pt x="173" y="21350"/>
                      <a:pt x="1" y="21350"/>
                    </a:cubicBezTo>
                    <a:lnTo>
                      <a:pt x="58" y="22123"/>
                    </a:lnTo>
                    <a:cubicBezTo>
                      <a:pt x="173" y="22123"/>
                      <a:pt x="287" y="22094"/>
                      <a:pt x="402" y="22094"/>
                    </a:cubicBezTo>
                    <a:cubicBezTo>
                      <a:pt x="487" y="22065"/>
                      <a:pt x="573" y="22037"/>
                      <a:pt x="631" y="22037"/>
                    </a:cubicBezTo>
                    <a:cubicBezTo>
                      <a:pt x="3550" y="21407"/>
                      <a:pt x="3264" y="16771"/>
                      <a:pt x="2977" y="11848"/>
                    </a:cubicBezTo>
                    <a:cubicBezTo>
                      <a:pt x="2663" y="6668"/>
                      <a:pt x="2348" y="1288"/>
                      <a:pt x="5725" y="744"/>
                    </a:cubicBezTo>
                    <a:lnTo>
                      <a:pt x="561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8"/>
              <p:cNvSpPr/>
              <p:nvPr/>
            </p:nvSpPr>
            <p:spPr>
              <a:xfrm>
                <a:off x="5559765" y="1393045"/>
                <a:ext cx="1783260" cy="1590136"/>
              </a:xfrm>
              <a:custGeom>
                <a:rect b="b" l="l" r="r" t="t"/>
                <a:pathLst>
                  <a:path extrusionOk="0" h="22050" w="24728">
                    <a:moveTo>
                      <a:pt x="17788" y="1"/>
                    </a:moveTo>
                    <a:cubicBezTo>
                      <a:pt x="15721" y="1"/>
                      <a:pt x="13551" y="1179"/>
                      <a:pt x="12078" y="3733"/>
                    </a:cubicBezTo>
                    <a:cubicBezTo>
                      <a:pt x="11792" y="4247"/>
                      <a:pt x="11267" y="4533"/>
                      <a:pt x="10729" y="4533"/>
                    </a:cubicBezTo>
                    <a:cubicBezTo>
                      <a:pt x="10457" y="4533"/>
                      <a:pt x="10181" y="4459"/>
                      <a:pt x="9931" y="4306"/>
                    </a:cubicBezTo>
                    <a:cubicBezTo>
                      <a:pt x="8557" y="3481"/>
                      <a:pt x="7201" y="3115"/>
                      <a:pt x="5960" y="3115"/>
                    </a:cubicBezTo>
                    <a:cubicBezTo>
                      <a:pt x="2548" y="3115"/>
                      <a:pt x="0" y="5884"/>
                      <a:pt x="315" y="9514"/>
                    </a:cubicBezTo>
                    <a:cubicBezTo>
                      <a:pt x="687" y="13664"/>
                      <a:pt x="7384" y="19417"/>
                      <a:pt x="14024" y="21878"/>
                    </a:cubicBezTo>
                    <a:cubicBezTo>
                      <a:pt x="14337" y="21993"/>
                      <a:pt x="14665" y="22049"/>
                      <a:pt x="14991" y="22049"/>
                    </a:cubicBezTo>
                    <a:cubicBezTo>
                      <a:pt x="15794" y="22049"/>
                      <a:pt x="16585" y="21708"/>
                      <a:pt x="17115" y="21077"/>
                    </a:cubicBezTo>
                    <a:cubicBezTo>
                      <a:pt x="21694" y="15668"/>
                      <a:pt x="24727" y="7368"/>
                      <a:pt x="23010" y="3590"/>
                    </a:cubicBezTo>
                    <a:cubicBezTo>
                      <a:pt x="21975" y="1272"/>
                      <a:pt x="19936" y="1"/>
                      <a:pt x="1778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8"/>
              <p:cNvSpPr/>
              <p:nvPr/>
            </p:nvSpPr>
            <p:spPr>
              <a:xfrm>
                <a:off x="5451954" y="1248455"/>
                <a:ext cx="1794077" cy="1507348"/>
              </a:xfrm>
              <a:custGeom>
                <a:rect b="b" l="l" r="r" t="t"/>
                <a:pathLst>
                  <a:path extrusionOk="0" h="20902" w="24878">
                    <a:moveTo>
                      <a:pt x="18912" y="0"/>
                    </a:moveTo>
                    <a:cubicBezTo>
                      <a:pt x="16974" y="0"/>
                      <a:pt x="15119" y="985"/>
                      <a:pt x="13801" y="2476"/>
                    </a:cubicBezTo>
                    <a:cubicBezTo>
                      <a:pt x="13086" y="3306"/>
                      <a:pt x="12485" y="4250"/>
                      <a:pt x="12056" y="5280"/>
                    </a:cubicBezTo>
                    <a:cubicBezTo>
                      <a:pt x="10056" y="3479"/>
                      <a:pt x="7989" y="2708"/>
                      <a:pt x="6148" y="2708"/>
                    </a:cubicBezTo>
                    <a:cubicBezTo>
                      <a:pt x="2667" y="2708"/>
                      <a:pt x="0" y="5467"/>
                      <a:pt x="150" y="9230"/>
                    </a:cubicBezTo>
                    <a:cubicBezTo>
                      <a:pt x="265" y="12006"/>
                      <a:pt x="2440" y="14524"/>
                      <a:pt x="4300" y="16385"/>
                    </a:cubicBezTo>
                    <a:cubicBezTo>
                      <a:pt x="5988" y="18102"/>
                      <a:pt x="7963" y="20048"/>
                      <a:pt x="10367" y="20620"/>
                    </a:cubicBezTo>
                    <a:cubicBezTo>
                      <a:pt x="11144" y="20811"/>
                      <a:pt x="11906" y="20901"/>
                      <a:pt x="12651" y="20901"/>
                    </a:cubicBezTo>
                    <a:cubicBezTo>
                      <a:pt x="18933" y="20901"/>
                      <a:pt x="23912" y="14508"/>
                      <a:pt x="24705" y="8572"/>
                    </a:cubicBezTo>
                    <a:cubicBezTo>
                      <a:pt x="24848" y="7599"/>
                      <a:pt x="24877" y="6597"/>
                      <a:pt x="24791" y="5595"/>
                    </a:cubicBezTo>
                    <a:cubicBezTo>
                      <a:pt x="24734" y="5080"/>
                      <a:pt x="24620" y="4565"/>
                      <a:pt x="24476" y="4078"/>
                    </a:cubicBezTo>
                    <a:cubicBezTo>
                      <a:pt x="23875" y="2333"/>
                      <a:pt x="22530" y="959"/>
                      <a:pt x="20813" y="329"/>
                    </a:cubicBezTo>
                    <a:cubicBezTo>
                      <a:pt x="20181" y="105"/>
                      <a:pt x="19542" y="0"/>
                      <a:pt x="1891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8"/>
              <p:cNvSpPr/>
              <p:nvPr/>
            </p:nvSpPr>
            <p:spPr>
              <a:xfrm>
                <a:off x="6443092" y="1464510"/>
                <a:ext cx="359133" cy="270143"/>
              </a:xfrm>
              <a:custGeom>
                <a:rect b="b" l="l" r="r" t="t"/>
                <a:pathLst>
                  <a:path extrusionOk="0" h="3746" w="4980">
                    <a:moveTo>
                      <a:pt x="4469" y="1"/>
                    </a:moveTo>
                    <a:cubicBezTo>
                      <a:pt x="4393" y="1"/>
                      <a:pt x="4315" y="17"/>
                      <a:pt x="4236" y="52"/>
                    </a:cubicBezTo>
                    <a:cubicBezTo>
                      <a:pt x="3749" y="224"/>
                      <a:pt x="3291" y="539"/>
                      <a:pt x="2919" y="939"/>
                    </a:cubicBezTo>
                    <a:cubicBezTo>
                      <a:pt x="2461" y="1397"/>
                      <a:pt x="2032" y="1855"/>
                      <a:pt x="1632" y="2370"/>
                    </a:cubicBezTo>
                    <a:cubicBezTo>
                      <a:pt x="1317" y="2800"/>
                      <a:pt x="859" y="3143"/>
                      <a:pt x="344" y="3372"/>
                    </a:cubicBezTo>
                    <a:cubicBezTo>
                      <a:pt x="286" y="3372"/>
                      <a:pt x="201" y="3401"/>
                      <a:pt x="143" y="3429"/>
                    </a:cubicBezTo>
                    <a:cubicBezTo>
                      <a:pt x="57" y="3486"/>
                      <a:pt x="0" y="3572"/>
                      <a:pt x="29" y="3658"/>
                    </a:cubicBezTo>
                    <a:cubicBezTo>
                      <a:pt x="158" y="3714"/>
                      <a:pt x="300" y="3745"/>
                      <a:pt x="445" y="3745"/>
                    </a:cubicBezTo>
                    <a:cubicBezTo>
                      <a:pt x="525" y="3745"/>
                      <a:pt x="606" y="3736"/>
                      <a:pt x="687" y="3715"/>
                    </a:cubicBezTo>
                    <a:cubicBezTo>
                      <a:pt x="1832" y="3458"/>
                      <a:pt x="2605" y="2485"/>
                      <a:pt x="3578" y="1855"/>
                    </a:cubicBezTo>
                    <a:cubicBezTo>
                      <a:pt x="4007" y="1569"/>
                      <a:pt x="4522" y="1340"/>
                      <a:pt x="4837" y="853"/>
                    </a:cubicBezTo>
                    <a:cubicBezTo>
                      <a:pt x="4951" y="653"/>
                      <a:pt x="4980" y="424"/>
                      <a:pt x="4894" y="224"/>
                    </a:cubicBezTo>
                    <a:cubicBezTo>
                      <a:pt x="4795" y="85"/>
                      <a:pt x="4640" y="1"/>
                      <a:pt x="44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8"/>
              <p:cNvSpPr/>
              <p:nvPr/>
            </p:nvSpPr>
            <p:spPr>
              <a:xfrm>
                <a:off x="5629932" y="1721959"/>
                <a:ext cx="267114" cy="403988"/>
              </a:xfrm>
              <a:custGeom>
                <a:rect b="b" l="l" r="r" t="t"/>
                <a:pathLst>
                  <a:path extrusionOk="0" h="5602" w="3704">
                    <a:moveTo>
                      <a:pt x="3355" y="1"/>
                    </a:moveTo>
                    <a:cubicBezTo>
                      <a:pt x="2798" y="1"/>
                      <a:pt x="1682" y="823"/>
                      <a:pt x="1517" y="947"/>
                    </a:cubicBezTo>
                    <a:cubicBezTo>
                      <a:pt x="773" y="1605"/>
                      <a:pt x="286" y="2521"/>
                      <a:pt x="143" y="3522"/>
                    </a:cubicBezTo>
                    <a:cubicBezTo>
                      <a:pt x="0" y="4095"/>
                      <a:pt x="86" y="4696"/>
                      <a:pt x="315" y="5240"/>
                    </a:cubicBezTo>
                    <a:cubicBezTo>
                      <a:pt x="413" y="5410"/>
                      <a:pt x="593" y="5602"/>
                      <a:pt x="786" y="5602"/>
                    </a:cubicBezTo>
                    <a:cubicBezTo>
                      <a:pt x="820" y="5602"/>
                      <a:pt x="854" y="5596"/>
                      <a:pt x="887" y="5583"/>
                    </a:cubicBezTo>
                    <a:cubicBezTo>
                      <a:pt x="1116" y="5497"/>
                      <a:pt x="1116" y="5268"/>
                      <a:pt x="1145" y="5068"/>
                    </a:cubicBezTo>
                    <a:cubicBezTo>
                      <a:pt x="1317" y="3866"/>
                      <a:pt x="1660" y="2607"/>
                      <a:pt x="2490" y="1719"/>
                    </a:cubicBezTo>
                    <a:cubicBezTo>
                      <a:pt x="2862" y="1405"/>
                      <a:pt x="3206" y="1090"/>
                      <a:pt x="3520" y="718"/>
                    </a:cubicBezTo>
                    <a:cubicBezTo>
                      <a:pt x="3578" y="632"/>
                      <a:pt x="3635" y="546"/>
                      <a:pt x="3664" y="460"/>
                    </a:cubicBezTo>
                    <a:cubicBezTo>
                      <a:pt x="3704" y="124"/>
                      <a:pt x="3571" y="1"/>
                      <a:pt x="33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8"/>
              <p:cNvSpPr/>
              <p:nvPr/>
            </p:nvSpPr>
            <p:spPr>
              <a:xfrm>
                <a:off x="5958051" y="1678330"/>
                <a:ext cx="123894" cy="63461"/>
              </a:xfrm>
              <a:custGeom>
                <a:rect b="b" l="l" r="r" t="t"/>
                <a:pathLst>
                  <a:path extrusionOk="0" h="880" w="1718">
                    <a:moveTo>
                      <a:pt x="934" y="0"/>
                    </a:moveTo>
                    <a:cubicBezTo>
                      <a:pt x="718" y="0"/>
                      <a:pt x="507" y="41"/>
                      <a:pt x="373" y="92"/>
                    </a:cubicBezTo>
                    <a:cubicBezTo>
                      <a:pt x="230" y="121"/>
                      <a:pt x="87" y="235"/>
                      <a:pt x="29" y="378"/>
                    </a:cubicBezTo>
                    <a:cubicBezTo>
                      <a:pt x="1" y="493"/>
                      <a:pt x="87" y="665"/>
                      <a:pt x="201" y="722"/>
                    </a:cubicBezTo>
                    <a:cubicBezTo>
                      <a:pt x="258" y="779"/>
                      <a:pt x="344" y="808"/>
                      <a:pt x="430" y="836"/>
                    </a:cubicBezTo>
                    <a:cubicBezTo>
                      <a:pt x="587" y="865"/>
                      <a:pt x="738" y="879"/>
                      <a:pt x="888" y="879"/>
                    </a:cubicBezTo>
                    <a:cubicBezTo>
                      <a:pt x="1038" y="879"/>
                      <a:pt x="1188" y="865"/>
                      <a:pt x="1346" y="836"/>
                    </a:cubicBezTo>
                    <a:cubicBezTo>
                      <a:pt x="1432" y="836"/>
                      <a:pt x="1518" y="808"/>
                      <a:pt x="1603" y="750"/>
                    </a:cubicBezTo>
                    <a:cubicBezTo>
                      <a:pt x="1661" y="722"/>
                      <a:pt x="1718" y="636"/>
                      <a:pt x="1718" y="550"/>
                    </a:cubicBezTo>
                    <a:cubicBezTo>
                      <a:pt x="1718" y="128"/>
                      <a:pt x="1319" y="0"/>
                      <a:pt x="9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8"/>
              <p:cNvSpPr/>
              <p:nvPr/>
            </p:nvSpPr>
            <p:spPr>
              <a:xfrm>
                <a:off x="4849800" y="1905995"/>
                <a:ext cx="338508" cy="280599"/>
              </a:xfrm>
              <a:custGeom>
                <a:rect b="b" l="l" r="r" t="t"/>
                <a:pathLst>
                  <a:path extrusionOk="0" h="3891" w="4694">
                    <a:moveTo>
                      <a:pt x="2539" y="0"/>
                    </a:moveTo>
                    <a:cubicBezTo>
                      <a:pt x="2391" y="0"/>
                      <a:pt x="2241" y="18"/>
                      <a:pt x="2089" y="55"/>
                    </a:cubicBezTo>
                    <a:cubicBezTo>
                      <a:pt x="401" y="398"/>
                      <a:pt x="0" y="2630"/>
                      <a:pt x="1460" y="3575"/>
                    </a:cubicBezTo>
                    <a:cubicBezTo>
                      <a:pt x="1797" y="3793"/>
                      <a:pt x="2156" y="3891"/>
                      <a:pt x="2504" y="3891"/>
                    </a:cubicBezTo>
                    <a:cubicBezTo>
                      <a:pt x="3660" y="3891"/>
                      <a:pt x="4694" y="2812"/>
                      <a:pt x="4408" y="1514"/>
                    </a:cubicBezTo>
                    <a:cubicBezTo>
                      <a:pt x="4211" y="631"/>
                      <a:pt x="3426" y="0"/>
                      <a:pt x="25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8"/>
              <p:cNvSpPr/>
              <p:nvPr/>
            </p:nvSpPr>
            <p:spPr>
              <a:xfrm>
                <a:off x="4913765" y="1944577"/>
                <a:ext cx="239350" cy="197956"/>
              </a:xfrm>
              <a:custGeom>
                <a:rect b="b" l="l" r="r" t="t"/>
                <a:pathLst>
                  <a:path extrusionOk="0" h="2745" w="3319">
                    <a:moveTo>
                      <a:pt x="1782" y="0"/>
                    </a:moveTo>
                    <a:cubicBezTo>
                      <a:pt x="1684" y="0"/>
                      <a:pt x="1586" y="11"/>
                      <a:pt x="1489" y="35"/>
                    </a:cubicBezTo>
                    <a:cubicBezTo>
                      <a:pt x="287" y="292"/>
                      <a:pt x="0" y="1866"/>
                      <a:pt x="1031" y="2525"/>
                    </a:cubicBezTo>
                    <a:cubicBezTo>
                      <a:pt x="1269" y="2677"/>
                      <a:pt x="1522" y="2745"/>
                      <a:pt x="1767" y="2745"/>
                    </a:cubicBezTo>
                    <a:cubicBezTo>
                      <a:pt x="2585" y="2745"/>
                      <a:pt x="3318" y="1990"/>
                      <a:pt x="3120" y="1065"/>
                    </a:cubicBezTo>
                    <a:cubicBezTo>
                      <a:pt x="2972" y="447"/>
                      <a:pt x="2397" y="0"/>
                      <a:pt x="1782" y="0"/>
                    </a:cubicBezTo>
                    <a:close/>
                  </a:path>
                </a:pathLst>
              </a:custGeom>
              <a:solidFill>
                <a:srgbClr val="A2C6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8"/>
              <p:cNvSpPr/>
              <p:nvPr/>
            </p:nvSpPr>
            <p:spPr>
              <a:xfrm>
                <a:off x="5045879" y="2005225"/>
                <a:ext cx="660501" cy="945572"/>
              </a:xfrm>
              <a:custGeom>
                <a:rect b="b" l="l" r="r" t="t"/>
                <a:pathLst>
                  <a:path extrusionOk="0" h="13112" w="9159">
                    <a:moveTo>
                      <a:pt x="1073" y="0"/>
                    </a:moveTo>
                    <a:cubicBezTo>
                      <a:pt x="694" y="0"/>
                      <a:pt x="324" y="101"/>
                      <a:pt x="0" y="281"/>
                    </a:cubicBezTo>
                    <a:lnTo>
                      <a:pt x="401" y="911"/>
                    </a:lnTo>
                    <a:cubicBezTo>
                      <a:pt x="607" y="808"/>
                      <a:pt x="833" y="756"/>
                      <a:pt x="1062" y="756"/>
                    </a:cubicBezTo>
                    <a:cubicBezTo>
                      <a:pt x="1215" y="756"/>
                      <a:pt x="1368" y="779"/>
                      <a:pt x="1517" y="825"/>
                    </a:cubicBezTo>
                    <a:cubicBezTo>
                      <a:pt x="2204" y="1083"/>
                      <a:pt x="3234" y="1855"/>
                      <a:pt x="4264" y="4402"/>
                    </a:cubicBezTo>
                    <a:cubicBezTo>
                      <a:pt x="4722" y="5662"/>
                      <a:pt x="5123" y="6950"/>
                      <a:pt x="5438" y="8237"/>
                    </a:cubicBezTo>
                    <a:cubicBezTo>
                      <a:pt x="6128" y="10861"/>
                      <a:pt x="6712" y="13112"/>
                      <a:pt x="8912" y="13112"/>
                    </a:cubicBezTo>
                    <a:cubicBezTo>
                      <a:pt x="8992" y="13112"/>
                      <a:pt x="9074" y="13109"/>
                      <a:pt x="9158" y="13103"/>
                    </a:cubicBezTo>
                    <a:lnTo>
                      <a:pt x="9130" y="12330"/>
                    </a:lnTo>
                    <a:cubicBezTo>
                      <a:pt x="9055" y="12336"/>
                      <a:pt x="8983" y="12339"/>
                      <a:pt x="8914" y="12339"/>
                    </a:cubicBezTo>
                    <a:cubicBezTo>
                      <a:pt x="7372" y="12339"/>
                      <a:pt x="6921" y="10830"/>
                      <a:pt x="6182" y="8037"/>
                    </a:cubicBezTo>
                    <a:cubicBezTo>
                      <a:pt x="5867" y="6721"/>
                      <a:pt x="5466" y="5404"/>
                      <a:pt x="4980" y="4116"/>
                    </a:cubicBezTo>
                    <a:cubicBezTo>
                      <a:pt x="4064" y="1855"/>
                      <a:pt x="2976" y="482"/>
                      <a:pt x="1746" y="110"/>
                    </a:cubicBezTo>
                    <a:cubicBezTo>
                      <a:pt x="1523" y="35"/>
                      <a:pt x="129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8"/>
              <p:cNvSpPr/>
              <p:nvPr/>
            </p:nvSpPr>
            <p:spPr>
              <a:xfrm>
                <a:off x="7028584" y="2256616"/>
                <a:ext cx="317883" cy="720357"/>
              </a:xfrm>
              <a:custGeom>
                <a:rect b="b" l="l" r="r" t="t"/>
                <a:pathLst>
                  <a:path extrusionOk="0" h="9989" w="4408">
                    <a:moveTo>
                      <a:pt x="4207" y="1"/>
                    </a:moveTo>
                    <a:lnTo>
                      <a:pt x="3435" y="29"/>
                    </a:lnTo>
                    <a:cubicBezTo>
                      <a:pt x="3692" y="7585"/>
                      <a:pt x="1861" y="8930"/>
                      <a:pt x="0" y="9216"/>
                    </a:cubicBezTo>
                    <a:lnTo>
                      <a:pt x="115" y="9989"/>
                    </a:lnTo>
                    <a:cubicBezTo>
                      <a:pt x="3206" y="9474"/>
                      <a:pt x="4408" y="6497"/>
                      <a:pt x="42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8"/>
              <p:cNvSpPr/>
              <p:nvPr/>
            </p:nvSpPr>
            <p:spPr>
              <a:xfrm>
                <a:off x="6106679" y="1351435"/>
                <a:ext cx="934971" cy="1630592"/>
              </a:xfrm>
              <a:custGeom>
                <a:rect b="b" l="l" r="r" t="t"/>
                <a:pathLst>
                  <a:path extrusionOk="0" h="22611" w="12965">
                    <a:moveTo>
                      <a:pt x="556" y="0"/>
                    </a:moveTo>
                    <a:cubicBezTo>
                      <a:pt x="376" y="0"/>
                      <a:pt x="191" y="15"/>
                      <a:pt x="0" y="46"/>
                    </a:cubicBezTo>
                    <a:lnTo>
                      <a:pt x="115" y="790"/>
                    </a:lnTo>
                    <a:cubicBezTo>
                      <a:pt x="253" y="768"/>
                      <a:pt x="387" y="757"/>
                      <a:pt x="518" y="757"/>
                    </a:cubicBezTo>
                    <a:cubicBezTo>
                      <a:pt x="3436" y="757"/>
                      <a:pt x="4722" y="6118"/>
                      <a:pt x="5982" y="11322"/>
                    </a:cubicBezTo>
                    <a:cubicBezTo>
                      <a:pt x="7292" y="16871"/>
                      <a:pt x="8684" y="22610"/>
                      <a:pt x="12249" y="22610"/>
                    </a:cubicBezTo>
                    <a:cubicBezTo>
                      <a:pt x="12343" y="22610"/>
                      <a:pt x="12438" y="22606"/>
                      <a:pt x="12536" y="22598"/>
                    </a:cubicBezTo>
                    <a:cubicBezTo>
                      <a:pt x="12679" y="22569"/>
                      <a:pt x="12822" y="22569"/>
                      <a:pt x="12965" y="22541"/>
                    </a:cubicBezTo>
                    <a:lnTo>
                      <a:pt x="12822" y="21768"/>
                    </a:lnTo>
                    <a:cubicBezTo>
                      <a:pt x="12736" y="21768"/>
                      <a:pt x="12593" y="21797"/>
                      <a:pt x="12478" y="21797"/>
                    </a:cubicBezTo>
                    <a:cubicBezTo>
                      <a:pt x="12401" y="21804"/>
                      <a:pt x="12324" y="21807"/>
                      <a:pt x="12248" y="21807"/>
                    </a:cubicBezTo>
                    <a:cubicBezTo>
                      <a:pt x="9265" y="21807"/>
                      <a:pt x="7981" y="16369"/>
                      <a:pt x="6697" y="11122"/>
                    </a:cubicBezTo>
                    <a:cubicBezTo>
                      <a:pt x="5391" y="5651"/>
                      <a:pt x="4033" y="0"/>
                      <a:pt x="5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8"/>
              <p:cNvSpPr/>
              <p:nvPr/>
            </p:nvSpPr>
            <p:spPr>
              <a:xfrm>
                <a:off x="6847580" y="1168841"/>
                <a:ext cx="220888" cy="660646"/>
              </a:xfrm>
              <a:custGeom>
                <a:rect b="b" l="l" r="r" t="t"/>
                <a:pathLst>
                  <a:path extrusionOk="0" h="9161" w="3063">
                    <a:moveTo>
                      <a:pt x="2967" y="1"/>
                    </a:moveTo>
                    <a:cubicBezTo>
                      <a:pt x="2171" y="1"/>
                      <a:pt x="1409" y="341"/>
                      <a:pt x="859" y="947"/>
                    </a:cubicBezTo>
                    <a:cubicBezTo>
                      <a:pt x="172" y="1805"/>
                      <a:pt x="1" y="3179"/>
                      <a:pt x="373" y="4925"/>
                    </a:cubicBezTo>
                    <a:cubicBezTo>
                      <a:pt x="630" y="6270"/>
                      <a:pt x="945" y="7701"/>
                      <a:pt x="1403" y="9160"/>
                    </a:cubicBezTo>
                    <a:lnTo>
                      <a:pt x="1889" y="9017"/>
                    </a:lnTo>
                    <a:cubicBezTo>
                      <a:pt x="1460" y="7586"/>
                      <a:pt x="1145" y="6155"/>
                      <a:pt x="859" y="4839"/>
                    </a:cubicBezTo>
                    <a:cubicBezTo>
                      <a:pt x="544" y="3236"/>
                      <a:pt x="659" y="1977"/>
                      <a:pt x="1260" y="1262"/>
                    </a:cubicBezTo>
                    <a:cubicBezTo>
                      <a:pt x="1695" y="772"/>
                      <a:pt x="2311" y="515"/>
                      <a:pt x="2960" y="515"/>
                    </a:cubicBezTo>
                    <a:cubicBezTo>
                      <a:pt x="2994" y="515"/>
                      <a:pt x="3028" y="516"/>
                      <a:pt x="3063" y="517"/>
                    </a:cubicBezTo>
                    <a:lnTo>
                      <a:pt x="3063" y="2"/>
                    </a:lnTo>
                    <a:cubicBezTo>
                      <a:pt x="3031" y="1"/>
                      <a:pt x="2999" y="1"/>
                      <a:pt x="296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8"/>
              <p:cNvSpPr/>
              <p:nvPr/>
            </p:nvSpPr>
            <p:spPr>
              <a:xfrm>
                <a:off x="6932170" y="1814987"/>
                <a:ext cx="759587" cy="478844"/>
              </a:xfrm>
              <a:custGeom>
                <a:rect b="b" l="l" r="r" t="t"/>
                <a:pathLst>
                  <a:path extrusionOk="0" h="6640" w="10533">
                    <a:moveTo>
                      <a:pt x="974" y="0"/>
                    </a:moveTo>
                    <a:lnTo>
                      <a:pt x="1" y="286"/>
                    </a:lnTo>
                    <a:cubicBezTo>
                      <a:pt x="1317" y="4551"/>
                      <a:pt x="3006" y="6611"/>
                      <a:pt x="5210" y="6640"/>
                    </a:cubicBezTo>
                    <a:cubicBezTo>
                      <a:pt x="5381" y="6640"/>
                      <a:pt x="5582" y="6640"/>
                      <a:pt x="5782" y="6583"/>
                    </a:cubicBezTo>
                    <a:cubicBezTo>
                      <a:pt x="7700" y="6296"/>
                      <a:pt x="9274" y="4236"/>
                      <a:pt x="10533" y="372"/>
                    </a:cubicBezTo>
                    <a:lnTo>
                      <a:pt x="9560" y="57"/>
                    </a:lnTo>
                    <a:cubicBezTo>
                      <a:pt x="8367" y="3750"/>
                      <a:pt x="6892" y="5610"/>
                      <a:pt x="5247" y="5610"/>
                    </a:cubicBezTo>
                    <a:cubicBezTo>
                      <a:pt x="5235" y="5610"/>
                      <a:pt x="5222" y="5610"/>
                      <a:pt x="5210" y="5610"/>
                    </a:cubicBezTo>
                    <a:cubicBezTo>
                      <a:pt x="3550" y="5610"/>
                      <a:pt x="2119" y="3721"/>
                      <a:pt x="9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8"/>
              <p:cNvSpPr/>
              <p:nvPr/>
            </p:nvSpPr>
            <p:spPr>
              <a:xfrm>
                <a:off x="7565838" y="1173024"/>
                <a:ext cx="216778" cy="664684"/>
              </a:xfrm>
              <a:custGeom>
                <a:rect b="b" l="l" r="r" t="t"/>
                <a:pathLst>
                  <a:path extrusionOk="0" h="9217" w="3006">
                    <a:moveTo>
                      <a:pt x="89" y="0"/>
                    </a:moveTo>
                    <a:cubicBezTo>
                      <a:pt x="60" y="0"/>
                      <a:pt x="30" y="1"/>
                      <a:pt x="0" y="2"/>
                    </a:cubicBezTo>
                    <a:lnTo>
                      <a:pt x="0" y="517"/>
                    </a:lnTo>
                    <a:cubicBezTo>
                      <a:pt x="32" y="515"/>
                      <a:pt x="63" y="515"/>
                      <a:pt x="94" y="515"/>
                    </a:cubicBezTo>
                    <a:cubicBezTo>
                      <a:pt x="747" y="515"/>
                      <a:pt x="1365" y="798"/>
                      <a:pt x="1774" y="1289"/>
                    </a:cubicBezTo>
                    <a:cubicBezTo>
                      <a:pt x="2375" y="2062"/>
                      <a:pt x="2490" y="3293"/>
                      <a:pt x="2147" y="4867"/>
                    </a:cubicBezTo>
                    <a:cubicBezTo>
                      <a:pt x="1832" y="6183"/>
                      <a:pt x="1488" y="7614"/>
                      <a:pt x="1030" y="9045"/>
                    </a:cubicBezTo>
                    <a:lnTo>
                      <a:pt x="1488" y="9217"/>
                    </a:lnTo>
                    <a:cubicBezTo>
                      <a:pt x="1975" y="7757"/>
                      <a:pt x="2318" y="6326"/>
                      <a:pt x="2604" y="4981"/>
                    </a:cubicBezTo>
                    <a:cubicBezTo>
                      <a:pt x="3005" y="3236"/>
                      <a:pt x="2862" y="1862"/>
                      <a:pt x="2175" y="975"/>
                    </a:cubicBezTo>
                    <a:cubicBezTo>
                      <a:pt x="1651" y="368"/>
                      <a:pt x="887" y="0"/>
                      <a:pt x="8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8"/>
              <p:cNvSpPr/>
              <p:nvPr/>
            </p:nvSpPr>
            <p:spPr>
              <a:xfrm>
                <a:off x="7002410" y="1152471"/>
                <a:ext cx="66057" cy="84663"/>
              </a:xfrm>
              <a:custGeom>
                <a:rect b="b" l="l" r="r" t="t"/>
                <a:pathLst>
                  <a:path extrusionOk="0" h="1174" w="916">
                    <a:moveTo>
                      <a:pt x="744" y="0"/>
                    </a:moveTo>
                    <a:lnTo>
                      <a:pt x="0" y="115"/>
                    </a:lnTo>
                    <a:lnTo>
                      <a:pt x="143" y="1174"/>
                    </a:lnTo>
                    <a:lnTo>
                      <a:pt x="916" y="1031"/>
                    </a:lnTo>
                    <a:lnTo>
                      <a:pt x="74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8"/>
              <p:cNvSpPr/>
              <p:nvPr/>
            </p:nvSpPr>
            <p:spPr>
              <a:xfrm>
                <a:off x="7056063" y="1115044"/>
                <a:ext cx="165143" cy="134711"/>
              </a:xfrm>
              <a:custGeom>
                <a:rect b="b" l="l" r="r" t="t"/>
                <a:pathLst>
                  <a:path extrusionOk="0" h="1868" w="2290">
                    <a:moveTo>
                      <a:pt x="721" y="0"/>
                    </a:moveTo>
                    <a:cubicBezTo>
                      <a:pt x="467" y="0"/>
                      <a:pt x="233" y="131"/>
                      <a:pt x="0" y="519"/>
                    </a:cubicBezTo>
                    <a:lnTo>
                      <a:pt x="57" y="806"/>
                    </a:lnTo>
                    <a:lnTo>
                      <a:pt x="115" y="1235"/>
                    </a:lnTo>
                    <a:lnTo>
                      <a:pt x="172" y="1550"/>
                    </a:lnTo>
                    <a:cubicBezTo>
                      <a:pt x="420" y="1779"/>
                      <a:pt x="630" y="1868"/>
                      <a:pt x="818" y="1868"/>
                    </a:cubicBezTo>
                    <a:cubicBezTo>
                      <a:pt x="913" y="1868"/>
                      <a:pt x="1002" y="1845"/>
                      <a:pt x="1088" y="1807"/>
                    </a:cubicBezTo>
                    <a:cubicBezTo>
                      <a:pt x="1345" y="1664"/>
                      <a:pt x="2232" y="1263"/>
                      <a:pt x="2290" y="777"/>
                    </a:cubicBezTo>
                    <a:cubicBezTo>
                      <a:pt x="2290" y="748"/>
                      <a:pt x="2290" y="720"/>
                      <a:pt x="2290" y="691"/>
                    </a:cubicBezTo>
                    <a:cubicBezTo>
                      <a:pt x="2290" y="662"/>
                      <a:pt x="2261" y="634"/>
                      <a:pt x="2261" y="605"/>
                    </a:cubicBezTo>
                    <a:cubicBezTo>
                      <a:pt x="2061" y="147"/>
                      <a:pt x="1088" y="33"/>
                      <a:pt x="801" y="4"/>
                    </a:cubicBezTo>
                    <a:cubicBezTo>
                      <a:pt x="774" y="2"/>
                      <a:pt x="748" y="0"/>
                      <a:pt x="7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8"/>
              <p:cNvSpPr/>
              <p:nvPr/>
            </p:nvSpPr>
            <p:spPr>
              <a:xfrm>
                <a:off x="7072577" y="1060525"/>
                <a:ext cx="288965" cy="163268"/>
              </a:xfrm>
              <a:custGeom>
                <a:rect b="b" l="l" r="r" t="t"/>
                <a:pathLst>
                  <a:path extrusionOk="0" h="2264" w="4007">
                    <a:moveTo>
                      <a:pt x="2369" y="1"/>
                    </a:moveTo>
                    <a:cubicBezTo>
                      <a:pt x="2196" y="1"/>
                      <a:pt x="2016" y="15"/>
                      <a:pt x="1832" y="45"/>
                    </a:cubicBezTo>
                    <a:cubicBezTo>
                      <a:pt x="773" y="188"/>
                      <a:pt x="0" y="817"/>
                      <a:pt x="115" y="1447"/>
                    </a:cubicBezTo>
                    <a:cubicBezTo>
                      <a:pt x="185" y="1943"/>
                      <a:pt x="842" y="2264"/>
                      <a:pt x="1648" y="2264"/>
                    </a:cubicBezTo>
                    <a:cubicBezTo>
                      <a:pt x="1819" y="2264"/>
                      <a:pt x="1996" y="2250"/>
                      <a:pt x="2175" y="2220"/>
                    </a:cubicBezTo>
                    <a:cubicBezTo>
                      <a:pt x="3234" y="2077"/>
                      <a:pt x="4007" y="1447"/>
                      <a:pt x="3892" y="817"/>
                    </a:cubicBezTo>
                    <a:cubicBezTo>
                      <a:pt x="3821" y="321"/>
                      <a:pt x="3185" y="1"/>
                      <a:pt x="23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8"/>
              <p:cNvSpPr/>
              <p:nvPr/>
            </p:nvSpPr>
            <p:spPr>
              <a:xfrm>
                <a:off x="7569948" y="1150380"/>
                <a:ext cx="66129" cy="84735"/>
              </a:xfrm>
              <a:custGeom>
                <a:rect b="b" l="l" r="r" t="t"/>
                <a:pathLst>
                  <a:path extrusionOk="0" h="1175" w="917">
                    <a:moveTo>
                      <a:pt x="172" y="1"/>
                    </a:moveTo>
                    <a:lnTo>
                      <a:pt x="0" y="1060"/>
                    </a:lnTo>
                    <a:lnTo>
                      <a:pt x="773" y="1174"/>
                    </a:lnTo>
                    <a:lnTo>
                      <a:pt x="916" y="115"/>
                    </a:lnTo>
                    <a:lnTo>
                      <a:pt x="17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8"/>
              <p:cNvSpPr/>
              <p:nvPr/>
            </p:nvSpPr>
            <p:spPr>
              <a:xfrm>
                <a:off x="7417211" y="1115044"/>
                <a:ext cx="163124" cy="134278"/>
              </a:xfrm>
              <a:custGeom>
                <a:rect b="b" l="l" r="r" t="t"/>
                <a:pathLst>
                  <a:path extrusionOk="0" h="1862" w="2262">
                    <a:moveTo>
                      <a:pt x="1541" y="0"/>
                    </a:moveTo>
                    <a:cubicBezTo>
                      <a:pt x="1514" y="0"/>
                      <a:pt x="1487" y="1"/>
                      <a:pt x="1460" y="4"/>
                    </a:cubicBezTo>
                    <a:cubicBezTo>
                      <a:pt x="1203" y="33"/>
                      <a:pt x="229" y="176"/>
                      <a:pt x="29" y="634"/>
                    </a:cubicBezTo>
                    <a:cubicBezTo>
                      <a:pt x="1" y="662"/>
                      <a:pt x="1" y="662"/>
                      <a:pt x="1" y="691"/>
                    </a:cubicBezTo>
                    <a:cubicBezTo>
                      <a:pt x="1" y="720"/>
                      <a:pt x="1" y="748"/>
                      <a:pt x="1" y="777"/>
                    </a:cubicBezTo>
                    <a:cubicBezTo>
                      <a:pt x="58" y="1292"/>
                      <a:pt x="945" y="1693"/>
                      <a:pt x="1203" y="1807"/>
                    </a:cubicBezTo>
                    <a:cubicBezTo>
                      <a:pt x="1291" y="1843"/>
                      <a:pt x="1380" y="1862"/>
                      <a:pt x="1470" y="1862"/>
                    </a:cubicBezTo>
                    <a:cubicBezTo>
                      <a:pt x="1671" y="1862"/>
                      <a:pt x="1881" y="1767"/>
                      <a:pt x="2118" y="1550"/>
                    </a:cubicBezTo>
                    <a:lnTo>
                      <a:pt x="2176" y="1235"/>
                    </a:lnTo>
                    <a:lnTo>
                      <a:pt x="2233" y="806"/>
                    </a:lnTo>
                    <a:lnTo>
                      <a:pt x="2261" y="491"/>
                    </a:lnTo>
                    <a:cubicBezTo>
                      <a:pt x="2028" y="128"/>
                      <a:pt x="1795" y="0"/>
                      <a:pt x="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8"/>
              <p:cNvSpPr/>
              <p:nvPr/>
            </p:nvSpPr>
            <p:spPr>
              <a:xfrm>
                <a:off x="7276876" y="1061535"/>
                <a:ext cx="286946" cy="164206"/>
              </a:xfrm>
              <a:custGeom>
                <a:rect b="b" l="l" r="r" t="t"/>
                <a:pathLst>
                  <a:path extrusionOk="0" h="2277" w="3979">
                    <a:moveTo>
                      <a:pt x="1707" y="0"/>
                    </a:moveTo>
                    <a:cubicBezTo>
                      <a:pt x="861" y="0"/>
                      <a:pt x="160" y="347"/>
                      <a:pt x="86" y="861"/>
                    </a:cubicBezTo>
                    <a:cubicBezTo>
                      <a:pt x="0" y="1462"/>
                      <a:pt x="773" y="2091"/>
                      <a:pt x="1832" y="2234"/>
                    </a:cubicBezTo>
                    <a:cubicBezTo>
                      <a:pt x="2007" y="2263"/>
                      <a:pt x="2178" y="2276"/>
                      <a:pt x="2342" y="2276"/>
                    </a:cubicBezTo>
                    <a:cubicBezTo>
                      <a:pt x="3171" y="2276"/>
                      <a:pt x="3821" y="1930"/>
                      <a:pt x="3893" y="1404"/>
                    </a:cubicBezTo>
                    <a:cubicBezTo>
                      <a:pt x="3978" y="803"/>
                      <a:pt x="3206" y="202"/>
                      <a:pt x="2147" y="31"/>
                    </a:cubicBezTo>
                    <a:cubicBezTo>
                      <a:pt x="1998" y="10"/>
                      <a:pt x="1850" y="0"/>
                      <a:pt x="17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8"/>
              <p:cNvSpPr/>
              <p:nvPr/>
            </p:nvSpPr>
            <p:spPr>
              <a:xfrm>
                <a:off x="4913765" y="1955394"/>
                <a:ext cx="217066" cy="179638"/>
              </a:xfrm>
              <a:custGeom>
                <a:rect b="b" l="l" r="r" t="t"/>
                <a:pathLst>
                  <a:path extrusionOk="0" h="2491" w="3010">
                    <a:moveTo>
                      <a:pt x="1603" y="0"/>
                    </a:moveTo>
                    <a:cubicBezTo>
                      <a:pt x="1517" y="0"/>
                      <a:pt x="1431" y="9"/>
                      <a:pt x="1346" y="28"/>
                    </a:cubicBezTo>
                    <a:cubicBezTo>
                      <a:pt x="258" y="285"/>
                      <a:pt x="0" y="1688"/>
                      <a:pt x="945" y="2289"/>
                    </a:cubicBezTo>
                    <a:cubicBezTo>
                      <a:pt x="1164" y="2428"/>
                      <a:pt x="1396" y="2491"/>
                      <a:pt x="1619" y="2491"/>
                    </a:cubicBezTo>
                    <a:cubicBezTo>
                      <a:pt x="2358" y="2491"/>
                      <a:pt x="3010" y="1807"/>
                      <a:pt x="2834" y="972"/>
                    </a:cubicBezTo>
                    <a:cubicBezTo>
                      <a:pt x="2709" y="400"/>
                      <a:pt x="2173" y="0"/>
                      <a:pt x="160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7" name="Google Shape;787;p8"/>
            <p:cNvGrpSpPr/>
            <p:nvPr/>
          </p:nvGrpSpPr>
          <p:grpSpPr>
            <a:xfrm>
              <a:off x="7414457" y="2192098"/>
              <a:ext cx="849903" cy="2412145"/>
              <a:chOff x="6603185" y="2152793"/>
              <a:chExt cx="887164" cy="2517897"/>
            </a:xfrm>
          </p:grpSpPr>
          <p:sp>
            <p:nvSpPr>
              <p:cNvPr id="788" name="Google Shape;788;p8"/>
              <p:cNvSpPr/>
              <p:nvPr/>
            </p:nvSpPr>
            <p:spPr>
              <a:xfrm>
                <a:off x="6672660" y="2152793"/>
                <a:ext cx="522077" cy="436681"/>
              </a:xfrm>
              <a:custGeom>
                <a:rect b="b" l="l" r="r" t="t"/>
                <a:pathLst>
                  <a:path extrusionOk="0" h="4142" w="4952">
                    <a:moveTo>
                      <a:pt x="2541" y="1"/>
                    </a:moveTo>
                    <a:cubicBezTo>
                      <a:pt x="1450" y="1"/>
                      <a:pt x="1002" y="821"/>
                      <a:pt x="1002" y="821"/>
                    </a:cubicBezTo>
                    <a:cubicBezTo>
                      <a:pt x="1002" y="821"/>
                      <a:pt x="0" y="907"/>
                      <a:pt x="258" y="2424"/>
                    </a:cubicBezTo>
                    <a:cubicBezTo>
                      <a:pt x="315" y="2767"/>
                      <a:pt x="344" y="3054"/>
                      <a:pt x="372" y="3311"/>
                    </a:cubicBezTo>
                    <a:cubicBezTo>
                      <a:pt x="773" y="3683"/>
                      <a:pt x="1288" y="3912"/>
                      <a:pt x="1832" y="3969"/>
                    </a:cubicBezTo>
                    <a:cubicBezTo>
                      <a:pt x="2004" y="3998"/>
                      <a:pt x="2147" y="4055"/>
                      <a:pt x="2261" y="4141"/>
                    </a:cubicBezTo>
                    <a:lnTo>
                      <a:pt x="2862" y="3998"/>
                    </a:lnTo>
                    <a:cubicBezTo>
                      <a:pt x="3234" y="3941"/>
                      <a:pt x="3606" y="3798"/>
                      <a:pt x="3921" y="3626"/>
                    </a:cubicBezTo>
                    <a:cubicBezTo>
                      <a:pt x="3978" y="3426"/>
                      <a:pt x="4951" y="707"/>
                      <a:pt x="3434" y="163"/>
                    </a:cubicBezTo>
                    <a:cubicBezTo>
                      <a:pt x="3098" y="47"/>
                      <a:pt x="2801" y="1"/>
                      <a:pt x="2541" y="1"/>
                    </a:cubicBezTo>
                    <a:close/>
                  </a:path>
                </a:pathLst>
              </a:custGeom>
              <a:solidFill>
                <a:srgbClr val="243C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8"/>
              <p:cNvSpPr/>
              <p:nvPr/>
            </p:nvSpPr>
            <p:spPr>
              <a:xfrm>
                <a:off x="7082976" y="2619515"/>
                <a:ext cx="168368" cy="242694"/>
              </a:xfrm>
              <a:custGeom>
                <a:rect b="b" l="l" r="r" t="t"/>
                <a:pathLst>
                  <a:path extrusionOk="0" h="2302" w="1597">
                    <a:moveTo>
                      <a:pt x="0" y="0"/>
                    </a:moveTo>
                    <a:cubicBezTo>
                      <a:pt x="0" y="0"/>
                      <a:pt x="172" y="1460"/>
                      <a:pt x="258" y="1689"/>
                    </a:cubicBezTo>
                    <a:cubicBezTo>
                      <a:pt x="344" y="1946"/>
                      <a:pt x="630" y="1946"/>
                      <a:pt x="659" y="2004"/>
                    </a:cubicBezTo>
                    <a:cubicBezTo>
                      <a:pt x="690" y="2020"/>
                      <a:pt x="1042" y="2302"/>
                      <a:pt x="1283" y="2302"/>
                    </a:cubicBezTo>
                    <a:cubicBezTo>
                      <a:pt x="1474" y="2302"/>
                      <a:pt x="1596" y="2123"/>
                      <a:pt x="1431" y="1489"/>
                    </a:cubicBezTo>
                    <a:cubicBezTo>
                      <a:pt x="1031" y="29"/>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8"/>
              <p:cNvSpPr/>
              <p:nvPr/>
            </p:nvSpPr>
            <p:spPr>
              <a:xfrm>
                <a:off x="6932112" y="3446268"/>
                <a:ext cx="262620" cy="1155696"/>
              </a:xfrm>
              <a:custGeom>
                <a:rect b="b" l="l" r="r" t="t"/>
                <a:pathLst>
                  <a:path extrusionOk="0" h="10962" w="2491">
                    <a:moveTo>
                      <a:pt x="0" y="0"/>
                    </a:moveTo>
                    <a:lnTo>
                      <a:pt x="430" y="10961"/>
                    </a:lnTo>
                    <a:lnTo>
                      <a:pt x="1374" y="10961"/>
                    </a:lnTo>
                    <a:lnTo>
                      <a:pt x="2490" y="2347"/>
                    </a:lnTo>
                    <a:lnTo>
                      <a:pt x="249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8"/>
              <p:cNvSpPr/>
              <p:nvPr/>
            </p:nvSpPr>
            <p:spPr>
              <a:xfrm>
                <a:off x="6684678" y="3446268"/>
                <a:ext cx="262620" cy="1155696"/>
              </a:xfrm>
              <a:custGeom>
                <a:rect b="b" l="l" r="r" t="t"/>
                <a:pathLst>
                  <a:path extrusionOk="0" h="10962" w="2491">
                    <a:moveTo>
                      <a:pt x="1" y="0"/>
                    </a:moveTo>
                    <a:lnTo>
                      <a:pt x="430" y="10961"/>
                    </a:lnTo>
                    <a:lnTo>
                      <a:pt x="1346" y="10961"/>
                    </a:lnTo>
                    <a:lnTo>
                      <a:pt x="2491" y="2347"/>
                    </a:lnTo>
                    <a:lnTo>
                      <a:pt x="249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8"/>
              <p:cNvSpPr/>
              <p:nvPr/>
            </p:nvSpPr>
            <p:spPr>
              <a:xfrm>
                <a:off x="6687736" y="3563924"/>
                <a:ext cx="256505" cy="166048"/>
              </a:xfrm>
              <a:custGeom>
                <a:rect b="b" l="l" r="r" t="t"/>
                <a:pathLst>
                  <a:path extrusionOk="0" h="1575" w="2433">
                    <a:moveTo>
                      <a:pt x="1345" y="0"/>
                    </a:moveTo>
                    <a:cubicBezTo>
                      <a:pt x="887" y="29"/>
                      <a:pt x="458" y="115"/>
                      <a:pt x="0" y="258"/>
                    </a:cubicBezTo>
                    <a:lnTo>
                      <a:pt x="57" y="1574"/>
                    </a:lnTo>
                    <a:cubicBezTo>
                      <a:pt x="1031" y="1574"/>
                      <a:pt x="2433" y="1403"/>
                      <a:pt x="2433" y="1403"/>
                    </a:cubicBezTo>
                    <a:lnTo>
                      <a:pt x="2347" y="286"/>
                    </a:lnTo>
                    <a:cubicBezTo>
                      <a:pt x="2032" y="172"/>
                      <a:pt x="1689" y="57"/>
                      <a:pt x="13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8"/>
              <p:cNvSpPr/>
              <p:nvPr/>
            </p:nvSpPr>
            <p:spPr>
              <a:xfrm>
                <a:off x="6726954" y="4601846"/>
                <a:ext cx="227407" cy="68844"/>
              </a:xfrm>
              <a:custGeom>
                <a:rect b="b" l="l" r="r" t="t"/>
                <a:pathLst>
                  <a:path extrusionOk="0" h="653" w="2157">
                    <a:moveTo>
                      <a:pt x="0" y="0"/>
                    </a:moveTo>
                    <a:lnTo>
                      <a:pt x="0" y="601"/>
                    </a:lnTo>
                    <a:cubicBezTo>
                      <a:pt x="0" y="601"/>
                      <a:pt x="967" y="652"/>
                      <a:pt x="1603" y="652"/>
                    </a:cubicBezTo>
                    <a:cubicBezTo>
                      <a:pt x="1921" y="652"/>
                      <a:pt x="2156" y="639"/>
                      <a:pt x="2147" y="601"/>
                    </a:cubicBezTo>
                    <a:cubicBezTo>
                      <a:pt x="2147" y="487"/>
                      <a:pt x="945"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8"/>
              <p:cNvSpPr/>
              <p:nvPr/>
            </p:nvSpPr>
            <p:spPr>
              <a:xfrm>
                <a:off x="6932112" y="3446268"/>
                <a:ext cx="262620" cy="331991"/>
              </a:xfrm>
              <a:custGeom>
                <a:rect b="b" l="l" r="r" t="t"/>
                <a:pathLst>
                  <a:path extrusionOk="0" h="3149" w="2491">
                    <a:moveTo>
                      <a:pt x="1231" y="0"/>
                    </a:moveTo>
                    <a:lnTo>
                      <a:pt x="258" y="29"/>
                    </a:lnTo>
                    <a:lnTo>
                      <a:pt x="0" y="687"/>
                    </a:lnTo>
                    <a:lnTo>
                      <a:pt x="115" y="3148"/>
                    </a:lnTo>
                    <a:lnTo>
                      <a:pt x="2490" y="2261"/>
                    </a:lnTo>
                    <a:lnTo>
                      <a:pt x="2490" y="630"/>
                    </a:lnTo>
                    <a:cubicBezTo>
                      <a:pt x="2090" y="401"/>
                      <a:pt x="1660" y="200"/>
                      <a:pt x="12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8"/>
              <p:cNvSpPr/>
              <p:nvPr/>
            </p:nvSpPr>
            <p:spPr>
              <a:xfrm>
                <a:off x="6639451" y="2619515"/>
                <a:ext cx="606524" cy="1092334"/>
              </a:xfrm>
              <a:custGeom>
                <a:rect b="b" l="l" r="r" t="t"/>
                <a:pathLst>
                  <a:path extrusionOk="0" h="10361" w="5753">
                    <a:moveTo>
                      <a:pt x="2118" y="0"/>
                    </a:moveTo>
                    <a:cubicBezTo>
                      <a:pt x="2118" y="0"/>
                      <a:pt x="1231" y="58"/>
                      <a:pt x="659" y="172"/>
                    </a:cubicBezTo>
                    <a:lnTo>
                      <a:pt x="802" y="5180"/>
                    </a:lnTo>
                    <a:lnTo>
                      <a:pt x="0" y="9731"/>
                    </a:lnTo>
                    <a:cubicBezTo>
                      <a:pt x="0" y="9731"/>
                      <a:pt x="1497" y="10344"/>
                      <a:pt x="2787" y="10344"/>
                    </a:cubicBezTo>
                    <a:cubicBezTo>
                      <a:pt x="2890" y="10344"/>
                      <a:pt x="2992" y="10340"/>
                      <a:pt x="3091" y="10332"/>
                    </a:cubicBezTo>
                    <a:lnTo>
                      <a:pt x="3435" y="8014"/>
                    </a:lnTo>
                    <a:lnTo>
                      <a:pt x="3606" y="10361"/>
                    </a:lnTo>
                    <a:cubicBezTo>
                      <a:pt x="4350" y="10332"/>
                      <a:pt x="5066" y="10189"/>
                      <a:pt x="5753" y="9931"/>
                    </a:cubicBezTo>
                    <a:lnTo>
                      <a:pt x="5037" y="5180"/>
                    </a:lnTo>
                    <a:cubicBezTo>
                      <a:pt x="4923" y="4408"/>
                      <a:pt x="4894" y="3606"/>
                      <a:pt x="5009" y="2834"/>
                    </a:cubicBezTo>
                    <a:cubicBezTo>
                      <a:pt x="5095" y="2376"/>
                      <a:pt x="5066" y="1918"/>
                      <a:pt x="4866" y="1517"/>
                    </a:cubicBezTo>
                    <a:cubicBezTo>
                      <a:pt x="4780" y="1345"/>
                      <a:pt x="4694" y="1174"/>
                      <a:pt x="4608" y="1031"/>
                    </a:cubicBezTo>
                    <a:lnTo>
                      <a:pt x="420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8"/>
              <p:cNvSpPr/>
              <p:nvPr/>
            </p:nvSpPr>
            <p:spPr>
              <a:xfrm>
                <a:off x="6751097" y="2701010"/>
                <a:ext cx="96677" cy="281386"/>
              </a:xfrm>
              <a:custGeom>
                <a:rect b="b" l="l" r="r" t="t"/>
                <a:pathLst>
                  <a:path extrusionOk="0" h="2669" w="917">
                    <a:moveTo>
                      <a:pt x="286" y="0"/>
                    </a:moveTo>
                    <a:cubicBezTo>
                      <a:pt x="143" y="744"/>
                      <a:pt x="58" y="1517"/>
                      <a:pt x="0" y="2290"/>
                    </a:cubicBezTo>
                    <a:cubicBezTo>
                      <a:pt x="18" y="2571"/>
                      <a:pt x="25" y="2626"/>
                      <a:pt x="27" y="2626"/>
                    </a:cubicBezTo>
                    <a:cubicBezTo>
                      <a:pt x="29" y="2626"/>
                      <a:pt x="29" y="2604"/>
                      <a:pt x="29" y="2604"/>
                    </a:cubicBezTo>
                    <a:cubicBezTo>
                      <a:pt x="29" y="2604"/>
                      <a:pt x="251" y="2669"/>
                      <a:pt x="472" y="2669"/>
                    </a:cubicBezTo>
                    <a:cubicBezTo>
                      <a:pt x="694" y="2669"/>
                      <a:pt x="916" y="2604"/>
                      <a:pt x="916" y="2347"/>
                    </a:cubicBezTo>
                    <a:cubicBezTo>
                      <a:pt x="887" y="1832"/>
                      <a:pt x="286" y="0"/>
                      <a:pt x="2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8"/>
              <p:cNvSpPr/>
              <p:nvPr/>
            </p:nvSpPr>
            <p:spPr>
              <a:xfrm>
                <a:off x="6868751" y="2483726"/>
                <a:ext cx="105744" cy="135896"/>
              </a:xfrm>
              <a:custGeom>
                <a:rect b="b" l="l" r="r" t="t"/>
                <a:pathLst>
                  <a:path extrusionOk="0" h="1289" w="1003">
                    <a:moveTo>
                      <a:pt x="0" y="1"/>
                    </a:moveTo>
                    <a:lnTo>
                      <a:pt x="0" y="1288"/>
                    </a:lnTo>
                    <a:lnTo>
                      <a:pt x="1002" y="1288"/>
                    </a:lnTo>
                    <a:lnTo>
                      <a:pt x="1002" y="602"/>
                    </a:lnTo>
                    <a:lnTo>
                      <a:pt x="1002" y="1"/>
                    </a:lnTo>
                    <a:close/>
                  </a:path>
                </a:pathLst>
              </a:custGeom>
              <a:solidFill>
                <a:srgbClr val="F5B8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8"/>
              <p:cNvSpPr/>
              <p:nvPr/>
            </p:nvSpPr>
            <p:spPr>
              <a:xfrm>
                <a:off x="6868751" y="2483726"/>
                <a:ext cx="105744" cy="108696"/>
              </a:xfrm>
              <a:custGeom>
                <a:rect b="b" l="l" r="r" t="t"/>
                <a:pathLst>
                  <a:path extrusionOk="0" h="1031" w="1003">
                    <a:moveTo>
                      <a:pt x="229" y="1"/>
                    </a:moveTo>
                    <a:lnTo>
                      <a:pt x="0" y="401"/>
                    </a:lnTo>
                    <a:cubicBezTo>
                      <a:pt x="0" y="401"/>
                      <a:pt x="115" y="888"/>
                      <a:pt x="1002" y="1031"/>
                    </a:cubicBezTo>
                    <a:lnTo>
                      <a:pt x="1002" y="86"/>
                    </a:lnTo>
                    <a:lnTo>
                      <a:pt x="945" y="58"/>
                    </a:lnTo>
                    <a:lnTo>
                      <a:pt x="344" y="1"/>
                    </a:lnTo>
                    <a:close/>
                  </a:path>
                </a:pathLst>
              </a:custGeom>
              <a:solidFill>
                <a:srgbClr val="EB9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8"/>
              <p:cNvSpPr/>
              <p:nvPr/>
            </p:nvSpPr>
            <p:spPr>
              <a:xfrm>
                <a:off x="6721050" y="2267181"/>
                <a:ext cx="346962" cy="286025"/>
              </a:xfrm>
              <a:custGeom>
                <a:rect b="b" l="l" r="r" t="t"/>
                <a:pathLst>
                  <a:path extrusionOk="0" h="2713" w="3291">
                    <a:moveTo>
                      <a:pt x="2307" y="0"/>
                    </a:moveTo>
                    <a:cubicBezTo>
                      <a:pt x="2244" y="0"/>
                      <a:pt x="2180" y="8"/>
                      <a:pt x="2117" y="23"/>
                    </a:cubicBezTo>
                    <a:cubicBezTo>
                      <a:pt x="1716" y="51"/>
                      <a:pt x="1344" y="194"/>
                      <a:pt x="1029" y="423"/>
                    </a:cubicBezTo>
                    <a:cubicBezTo>
                      <a:pt x="1058" y="738"/>
                      <a:pt x="972" y="1053"/>
                      <a:pt x="743" y="1282"/>
                    </a:cubicBezTo>
                    <a:cubicBezTo>
                      <a:pt x="743" y="1282"/>
                      <a:pt x="620" y="993"/>
                      <a:pt x="390" y="993"/>
                    </a:cubicBezTo>
                    <a:cubicBezTo>
                      <a:pt x="349" y="993"/>
                      <a:pt x="304" y="1003"/>
                      <a:pt x="257" y="1024"/>
                    </a:cubicBezTo>
                    <a:cubicBezTo>
                      <a:pt x="1" y="1152"/>
                      <a:pt x="156" y="1828"/>
                      <a:pt x="641" y="1828"/>
                    </a:cubicBezTo>
                    <a:cubicBezTo>
                      <a:pt x="699" y="1828"/>
                      <a:pt x="762" y="1818"/>
                      <a:pt x="829" y="1797"/>
                    </a:cubicBezTo>
                    <a:cubicBezTo>
                      <a:pt x="1287" y="2598"/>
                      <a:pt x="1917" y="2713"/>
                      <a:pt x="2088" y="2713"/>
                    </a:cubicBezTo>
                    <a:cubicBezTo>
                      <a:pt x="2918" y="2684"/>
                      <a:pt x="3290" y="1597"/>
                      <a:pt x="3176" y="767"/>
                    </a:cubicBezTo>
                    <a:cubicBezTo>
                      <a:pt x="3126" y="319"/>
                      <a:pt x="2730" y="0"/>
                      <a:pt x="2307" y="0"/>
                    </a:cubicBezTo>
                    <a:close/>
                  </a:path>
                </a:pathLst>
              </a:custGeom>
              <a:solidFill>
                <a:srgbClr val="F5B8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8"/>
              <p:cNvSpPr/>
              <p:nvPr/>
            </p:nvSpPr>
            <p:spPr>
              <a:xfrm>
                <a:off x="6748039" y="2394747"/>
                <a:ext cx="39324" cy="46810"/>
              </a:xfrm>
              <a:custGeom>
                <a:rect b="b" l="l" r="r" t="t"/>
                <a:pathLst>
                  <a:path extrusionOk="0" h="444" w="373">
                    <a:moveTo>
                      <a:pt x="187" y="0"/>
                    </a:moveTo>
                    <a:cubicBezTo>
                      <a:pt x="151" y="0"/>
                      <a:pt x="115" y="15"/>
                      <a:pt x="87" y="43"/>
                    </a:cubicBezTo>
                    <a:cubicBezTo>
                      <a:pt x="1" y="100"/>
                      <a:pt x="87" y="444"/>
                      <a:pt x="373" y="444"/>
                    </a:cubicBezTo>
                    <a:cubicBezTo>
                      <a:pt x="287" y="387"/>
                      <a:pt x="201" y="329"/>
                      <a:pt x="172" y="215"/>
                    </a:cubicBezTo>
                    <a:cubicBezTo>
                      <a:pt x="125" y="96"/>
                      <a:pt x="196" y="36"/>
                      <a:pt x="255" y="36"/>
                    </a:cubicBezTo>
                    <a:cubicBezTo>
                      <a:pt x="266" y="36"/>
                      <a:pt x="277" y="38"/>
                      <a:pt x="287" y="43"/>
                    </a:cubicBezTo>
                    <a:cubicBezTo>
                      <a:pt x="258" y="15"/>
                      <a:pt x="222" y="0"/>
                      <a:pt x="187" y="0"/>
                    </a:cubicBezTo>
                    <a:close/>
                  </a:path>
                </a:pathLst>
              </a:custGeom>
              <a:solidFill>
                <a:srgbClr val="EB9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8"/>
              <p:cNvSpPr/>
              <p:nvPr/>
            </p:nvSpPr>
            <p:spPr>
              <a:xfrm>
                <a:off x="6820467" y="2619515"/>
                <a:ext cx="193249" cy="256611"/>
              </a:xfrm>
              <a:custGeom>
                <a:rect b="b" l="l" r="r" t="t"/>
                <a:pathLst>
                  <a:path extrusionOk="0" h="2434" w="1833">
                    <a:moveTo>
                      <a:pt x="401" y="0"/>
                    </a:moveTo>
                    <a:lnTo>
                      <a:pt x="1" y="29"/>
                    </a:lnTo>
                    <a:lnTo>
                      <a:pt x="1718" y="2433"/>
                    </a:lnTo>
                    <a:lnTo>
                      <a:pt x="1832" y="0"/>
                    </a:lnTo>
                    <a:close/>
                  </a:path>
                </a:pathLst>
              </a:custGeom>
              <a:solidFill>
                <a:srgbClr val="F5B8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8"/>
              <p:cNvSpPr/>
              <p:nvPr/>
            </p:nvSpPr>
            <p:spPr>
              <a:xfrm>
                <a:off x="6868751" y="2688886"/>
                <a:ext cx="141905" cy="187239"/>
              </a:xfrm>
              <a:custGeom>
                <a:rect b="b" l="l" r="r" t="t"/>
                <a:pathLst>
                  <a:path extrusionOk="0" h="1776" w="1346">
                    <a:moveTo>
                      <a:pt x="0" y="1"/>
                    </a:moveTo>
                    <a:lnTo>
                      <a:pt x="1260" y="1775"/>
                    </a:lnTo>
                    <a:lnTo>
                      <a:pt x="134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8"/>
              <p:cNvSpPr/>
              <p:nvPr/>
            </p:nvSpPr>
            <p:spPr>
              <a:xfrm>
                <a:off x="7001482" y="2619515"/>
                <a:ext cx="78543" cy="256611"/>
              </a:xfrm>
              <a:custGeom>
                <a:rect b="b" l="l" r="r" t="t"/>
                <a:pathLst>
                  <a:path extrusionOk="0" h="2434" w="745">
                    <a:moveTo>
                      <a:pt x="115" y="0"/>
                    </a:moveTo>
                    <a:lnTo>
                      <a:pt x="1" y="2433"/>
                    </a:lnTo>
                    <a:lnTo>
                      <a:pt x="659" y="1603"/>
                    </a:lnTo>
                    <a:lnTo>
                      <a:pt x="344" y="1174"/>
                    </a:lnTo>
                    <a:lnTo>
                      <a:pt x="745" y="1088"/>
                    </a:lnTo>
                    <a:lnTo>
                      <a:pt x="11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8"/>
              <p:cNvSpPr/>
              <p:nvPr/>
            </p:nvSpPr>
            <p:spPr>
              <a:xfrm>
                <a:off x="6820467" y="2622573"/>
                <a:ext cx="181124" cy="253553"/>
              </a:xfrm>
              <a:custGeom>
                <a:rect b="b" l="l" r="r" t="t"/>
                <a:pathLst>
                  <a:path extrusionOk="0" h="2405" w="1718">
                    <a:moveTo>
                      <a:pt x="1" y="0"/>
                    </a:moveTo>
                    <a:lnTo>
                      <a:pt x="1" y="1145"/>
                    </a:lnTo>
                    <a:lnTo>
                      <a:pt x="602" y="1345"/>
                    </a:lnTo>
                    <a:lnTo>
                      <a:pt x="401" y="1717"/>
                    </a:lnTo>
                    <a:lnTo>
                      <a:pt x="1718" y="2404"/>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8"/>
              <p:cNvSpPr/>
              <p:nvPr/>
            </p:nvSpPr>
            <p:spPr>
              <a:xfrm>
                <a:off x="6977340" y="4601846"/>
                <a:ext cx="226458" cy="68844"/>
              </a:xfrm>
              <a:custGeom>
                <a:rect b="b" l="l" r="r" t="t"/>
                <a:pathLst>
                  <a:path extrusionOk="0" h="653" w="2148">
                    <a:moveTo>
                      <a:pt x="1" y="0"/>
                    </a:moveTo>
                    <a:lnTo>
                      <a:pt x="1" y="601"/>
                    </a:lnTo>
                    <a:cubicBezTo>
                      <a:pt x="1" y="601"/>
                      <a:pt x="955" y="652"/>
                      <a:pt x="1591" y="652"/>
                    </a:cubicBezTo>
                    <a:cubicBezTo>
                      <a:pt x="1909" y="652"/>
                      <a:pt x="2147" y="639"/>
                      <a:pt x="2147" y="601"/>
                    </a:cubicBezTo>
                    <a:cubicBezTo>
                      <a:pt x="2119" y="487"/>
                      <a:pt x="945"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8"/>
              <p:cNvSpPr/>
              <p:nvPr/>
            </p:nvSpPr>
            <p:spPr>
              <a:xfrm>
                <a:off x="7007491" y="2384204"/>
                <a:ext cx="24248" cy="30258"/>
              </a:xfrm>
              <a:custGeom>
                <a:rect b="b" l="l" r="r" t="t"/>
                <a:pathLst>
                  <a:path extrusionOk="0" h="287" w="230">
                    <a:moveTo>
                      <a:pt x="115" y="0"/>
                    </a:moveTo>
                    <a:cubicBezTo>
                      <a:pt x="58" y="0"/>
                      <a:pt x="1" y="57"/>
                      <a:pt x="1" y="143"/>
                    </a:cubicBezTo>
                    <a:cubicBezTo>
                      <a:pt x="1" y="229"/>
                      <a:pt x="58" y="286"/>
                      <a:pt x="115" y="286"/>
                    </a:cubicBezTo>
                    <a:cubicBezTo>
                      <a:pt x="173" y="286"/>
                      <a:pt x="230" y="229"/>
                      <a:pt x="230" y="143"/>
                    </a:cubicBezTo>
                    <a:cubicBezTo>
                      <a:pt x="230" y="57"/>
                      <a:pt x="173" y="0"/>
                      <a:pt x="115" y="0"/>
                    </a:cubicBezTo>
                    <a:close/>
                  </a:path>
                </a:pathLst>
              </a:custGeom>
              <a:solidFill>
                <a:srgbClr val="243C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8"/>
              <p:cNvSpPr/>
              <p:nvPr/>
            </p:nvSpPr>
            <p:spPr>
              <a:xfrm>
                <a:off x="6944131" y="2399280"/>
                <a:ext cx="42382" cy="63467"/>
              </a:xfrm>
              <a:custGeom>
                <a:rect b="b" l="l" r="r" t="t"/>
                <a:pathLst>
                  <a:path extrusionOk="0" h="602" w="402">
                    <a:moveTo>
                      <a:pt x="201" y="0"/>
                    </a:moveTo>
                    <a:cubicBezTo>
                      <a:pt x="144" y="201"/>
                      <a:pt x="230" y="372"/>
                      <a:pt x="230" y="458"/>
                    </a:cubicBezTo>
                    <a:cubicBezTo>
                      <a:pt x="230" y="544"/>
                      <a:pt x="1" y="601"/>
                      <a:pt x="173" y="601"/>
                    </a:cubicBezTo>
                    <a:cubicBezTo>
                      <a:pt x="344" y="601"/>
                      <a:pt x="402" y="515"/>
                      <a:pt x="344" y="429"/>
                    </a:cubicBezTo>
                    <a:cubicBezTo>
                      <a:pt x="258" y="286"/>
                      <a:pt x="230" y="143"/>
                      <a:pt x="201" y="0"/>
                    </a:cubicBezTo>
                    <a:close/>
                  </a:path>
                </a:pathLst>
              </a:custGeom>
              <a:solidFill>
                <a:srgbClr val="E37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8"/>
              <p:cNvSpPr/>
              <p:nvPr/>
            </p:nvSpPr>
            <p:spPr>
              <a:xfrm>
                <a:off x="6998530" y="2361116"/>
                <a:ext cx="51343" cy="17079"/>
              </a:xfrm>
              <a:custGeom>
                <a:rect b="b" l="l" r="r" t="t"/>
                <a:pathLst>
                  <a:path extrusionOk="0" h="162" w="487">
                    <a:moveTo>
                      <a:pt x="238" y="0"/>
                    </a:moveTo>
                    <a:cubicBezTo>
                      <a:pt x="168" y="0"/>
                      <a:pt x="95" y="23"/>
                      <a:pt x="29" y="76"/>
                    </a:cubicBezTo>
                    <a:cubicBezTo>
                      <a:pt x="0" y="76"/>
                      <a:pt x="0" y="105"/>
                      <a:pt x="29" y="133"/>
                    </a:cubicBezTo>
                    <a:lnTo>
                      <a:pt x="86" y="133"/>
                    </a:lnTo>
                    <a:cubicBezTo>
                      <a:pt x="129" y="90"/>
                      <a:pt x="186" y="69"/>
                      <a:pt x="247" y="69"/>
                    </a:cubicBezTo>
                    <a:cubicBezTo>
                      <a:pt x="308" y="69"/>
                      <a:pt x="372" y="90"/>
                      <a:pt x="429" y="133"/>
                    </a:cubicBezTo>
                    <a:cubicBezTo>
                      <a:pt x="429" y="133"/>
                      <a:pt x="429" y="162"/>
                      <a:pt x="429" y="162"/>
                    </a:cubicBezTo>
                    <a:lnTo>
                      <a:pt x="458" y="162"/>
                    </a:lnTo>
                    <a:cubicBezTo>
                      <a:pt x="487" y="133"/>
                      <a:pt x="487" y="105"/>
                      <a:pt x="458" y="76"/>
                    </a:cubicBezTo>
                    <a:cubicBezTo>
                      <a:pt x="397" y="30"/>
                      <a:pt x="319" y="0"/>
                      <a:pt x="238" y="0"/>
                    </a:cubicBezTo>
                    <a:close/>
                  </a:path>
                </a:pathLst>
              </a:custGeom>
              <a:solidFill>
                <a:srgbClr val="243C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8"/>
              <p:cNvSpPr/>
              <p:nvPr/>
            </p:nvSpPr>
            <p:spPr>
              <a:xfrm>
                <a:off x="7019615" y="2387156"/>
                <a:ext cx="21191" cy="3163"/>
              </a:xfrm>
              <a:custGeom>
                <a:rect b="b" l="l" r="r" t="t"/>
                <a:pathLst>
                  <a:path extrusionOk="0" h="30" w="201">
                    <a:moveTo>
                      <a:pt x="0" y="1"/>
                    </a:moveTo>
                    <a:cubicBezTo>
                      <a:pt x="0" y="1"/>
                      <a:pt x="0" y="1"/>
                      <a:pt x="0" y="29"/>
                    </a:cubicBezTo>
                    <a:lnTo>
                      <a:pt x="201" y="29"/>
                    </a:lnTo>
                    <a:cubicBezTo>
                      <a:pt x="201" y="1"/>
                      <a:pt x="201" y="1"/>
                      <a:pt x="201" y="1"/>
                    </a:cubicBezTo>
                    <a:close/>
                  </a:path>
                </a:pathLst>
              </a:custGeom>
              <a:solidFill>
                <a:srgbClr val="243C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8"/>
              <p:cNvSpPr/>
              <p:nvPr/>
            </p:nvSpPr>
            <p:spPr>
              <a:xfrm>
                <a:off x="7016558" y="2387156"/>
                <a:ext cx="21296" cy="9172"/>
              </a:xfrm>
              <a:custGeom>
                <a:rect b="b" l="l" r="r" t="t"/>
                <a:pathLst>
                  <a:path extrusionOk="0" h="87" w="202">
                    <a:moveTo>
                      <a:pt x="29" y="1"/>
                    </a:moveTo>
                    <a:cubicBezTo>
                      <a:pt x="29" y="1"/>
                      <a:pt x="1" y="29"/>
                      <a:pt x="29" y="58"/>
                    </a:cubicBezTo>
                    <a:cubicBezTo>
                      <a:pt x="87" y="87"/>
                      <a:pt x="144" y="87"/>
                      <a:pt x="201" y="87"/>
                    </a:cubicBezTo>
                    <a:cubicBezTo>
                      <a:pt x="201" y="87"/>
                      <a:pt x="201" y="58"/>
                      <a:pt x="201" y="58"/>
                    </a:cubicBezTo>
                    <a:cubicBezTo>
                      <a:pt x="144" y="58"/>
                      <a:pt x="87" y="29"/>
                      <a:pt x="29" y="1"/>
                    </a:cubicBezTo>
                    <a:close/>
                  </a:path>
                </a:pathLst>
              </a:custGeom>
              <a:solidFill>
                <a:srgbClr val="243C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8"/>
              <p:cNvSpPr/>
              <p:nvPr/>
            </p:nvSpPr>
            <p:spPr>
              <a:xfrm>
                <a:off x="6892894" y="2384204"/>
                <a:ext cx="24248" cy="30258"/>
              </a:xfrm>
              <a:custGeom>
                <a:rect b="b" l="l" r="r" t="t"/>
                <a:pathLst>
                  <a:path extrusionOk="0" h="287" w="230">
                    <a:moveTo>
                      <a:pt x="115" y="0"/>
                    </a:moveTo>
                    <a:cubicBezTo>
                      <a:pt x="58" y="0"/>
                      <a:pt x="0" y="57"/>
                      <a:pt x="0" y="143"/>
                    </a:cubicBezTo>
                    <a:cubicBezTo>
                      <a:pt x="0" y="229"/>
                      <a:pt x="58" y="286"/>
                      <a:pt x="115" y="286"/>
                    </a:cubicBezTo>
                    <a:cubicBezTo>
                      <a:pt x="172" y="286"/>
                      <a:pt x="229" y="229"/>
                      <a:pt x="229" y="143"/>
                    </a:cubicBezTo>
                    <a:cubicBezTo>
                      <a:pt x="229" y="57"/>
                      <a:pt x="172" y="0"/>
                      <a:pt x="115" y="0"/>
                    </a:cubicBezTo>
                    <a:close/>
                  </a:path>
                </a:pathLst>
              </a:custGeom>
              <a:solidFill>
                <a:srgbClr val="243C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8"/>
              <p:cNvSpPr/>
              <p:nvPr/>
            </p:nvSpPr>
            <p:spPr>
              <a:xfrm>
                <a:off x="6874761" y="2361116"/>
                <a:ext cx="48391" cy="17079"/>
              </a:xfrm>
              <a:custGeom>
                <a:rect b="b" l="l" r="r" t="t"/>
                <a:pathLst>
                  <a:path extrusionOk="0" h="162" w="459">
                    <a:moveTo>
                      <a:pt x="236" y="0"/>
                    </a:moveTo>
                    <a:cubicBezTo>
                      <a:pt x="148" y="0"/>
                      <a:pt x="62" y="30"/>
                      <a:pt x="1" y="76"/>
                    </a:cubicBezTo>
                    <a:cubicBezTo>
                      <a:pt x="1" y="105"/>
                      <a:pt x="1" y="133"/>
                      <a:pt x="1" y="162"/>
                    </a:cubicBezTo>
                    <a:lnTo>
                      <a:pt x="29" y="162"/>
                    </a:lnTo>
                    <a:cubicBezTo>
                      <a:pt x="58" y="162"/>
                      <a:pt x="58" y="133"/>
                      <a:pt x="58" y="133"/>
                    </a:cubicBezTo>
                    <a:cubicBezTo>
                      <a:pt x="101" y="90"/>
                      <a:pt x="158" y="69"/>
                      <a:pt x="215" y="69"/>
                    </a:cubicBezTo>
                    <a:cubicBezTo>
                      <a:pt x="273" y="69"/>
                      <a:pt x="330" y="90"/>
                      <a:pt x="373" y="133"/>
                    </a:cubicBezTo>
                    <a:lnTo>
                      <a:pt x="459" y="133"/>
                    </a:lnTo>
                    <a:cubicBezTo>
                      <a:pt x="459" y="105"/>
                      <a:pt x="459" y="76"/>
                      <a:pt x="459" y="76"/>
                    </a:cubicBezTo>
                    <a:cubicBezTo>
                      <a:pt x="392" y="23"/>
                      <a:pt x="313" y="0"/>
                      <a:pt x="236" y="0"/>
                    </a:cubicBezTo>
                    <a:close/>
                  </a:path>
                </a:pathLst>
              </a:custGeom>
              <a:solidFill>
                <a:srgbClr val="243C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8"/>
              <p:cNvSpPr/>
              <p:nvPr/>
            </p:nvSpPr>
            <p:spPr>
              <a:xfrm>
                <a:off x="6883827" y="2387156"/>
                <a:ext cx="21191" cy="3163"/>
              </a:xfrm>
              <a:custGeom>
                <a:rect b="b" l="l" r="r" t="t"/>
                <a:pathLst>
                  <a:path extrusionOk="0" h="30" w="201">
                    <a:moveTo>
                      <a:pt x="1" y="1"/>
                    </a:moveTo>
                    <a:cubicBezTo>
                      <a:pt x="1" y="1"/>
                      <a:pt x="1" y="1"/>
                      <a:pt x="1" y="29"/>
                    </a:cubicBezTo>
                    <a:lnTo>
                      <a:pt x="201" y="29"/>
                    </a:lnTo>
                    <a:lnTo>
                      <a:pt x="172" y="1"/>
                    </a:lnTo>
                    <a:close/>
                  </a:path>
                </a:pathLst>
              </a:custGeom>
              <a:solidFill>
                <a:srgbClr val="243C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8"/>
              <p:cNvSpPr/>
              <p:nvPr/>
            </p:nvSpPr>
            <p:spPr>
              <a:xfrm>
                <a:off x="6883827" y="2387156"/>
                <a:ext cx="21191" cy="9172"/>
              </a:xfrm>
              <a:custGeom>
                <a:rect b="b" l="l" r="r" t="t"/>
                <a:pathLst>
                  <a:path extrusionOk="0" h="87" w="201">
                    <a:moveTo>
                      <a:pt x="172" y="1"/>
                    </a:moveTo>
                    <a:cubicBezTo>
                      <a:pt x="144" y="29"/>
                      <a:pt x="86" y="58"/>
                      <a:pt x="29" y="58"/>
                    </a:cubicBezTo>
                    <a:lnTo>
                      <a:pt x="1" y="58"/>
                    </a:lnTo>
                    <a:cubicBezTo>
                      <a:pt x="1" y="87"/>
                      <a:pt x="1" y="87"/>
                      <a:pt x="29" y="87"/>
                    </a:cubicBezTo>
                    <a:cubicBezTo>
                      <a:pt x="86" y="87"/>
                      <a:pt x="144" y="58"/>
                      <a:pt x="201" y="29"/>
                    </a:cubicBezTo>
                    <a:cubicBezTo>
                      <a:pt x="201" y="29"/>
                      <a:pt x="201" y="29"/>
                      <a:pt x="201" y="1"/>
                    </a:cubicBezTo>
                    <a:close/>
                  </a:path>
                </a:pathLst>
              </a:custGeom>
              <a:solidFill>
                <a:srgbClr val="243C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8"/>
              <p:cNvSpPr/>
              <p:nvPr/>
            </p:nvSpPr>
            <p:spPr>
              <a:xfrm>
                <a:off x="6904912" y="2480669"/>
                <a:ext cx="72534" cy="18661"/>
              </a:xfrm>
              <a:custGeom>
                <a:rect b="b" l="l" r="r" t="t"/>
                <a:pathLst>
                  <a:path extrusionOk="0" h="177" w="688">
                    <a:moveTo>
                      <a:pt x="1" y="1"/>
                    </a:moveTo>
                    <a:lnTo>
                      <a:pt x="1" y="1"/>
                    </a:lnTo>
                    <a:cubicBezTo>
                      <a:pt x="101" y="118"/>
                      <a:pt x="250" y="176"/>
                      <a:pt x="396" y="176"/>
                    </a:cubicBezTo>
                    <a:cubicBezTo>
                      <a:pt x="501" y="176"/>
                      <a:pt x="604" y="146"/>
                      <a:pt x="688" y="87"/>
                    </a:cubicBezTo>
                    <a:lnTo>
                      <a:pt x="688" y="87"/>
                    </a:lnTo>
                    <a:cubicBezTo>
                      <a:pt x="611" y="106"/>
                      <a:pt x="535" y="115"/>
                      <a:pt x="459" y="115"/>
                    </a:cubicBezTo>
                    <a:cubicBezTo>
                      <a:pt x="306" y="115"/>
                      <a:pt x="153" y="77"/>
                      <a:pt x="1" y="1"/>
                    </a:cubicBezTo>
                    <a:close/>
                  </a:path>
                </a:pathLst>
              </a:custGeom>
              <a:solidFill>
                <a:srgbClr val="E37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8"/>
              <p:cNvSpPr/>
              <p:nvPr/>
            </p:nvSpPr>
            <p:spPr>
              <a:xfrm>
                <a:off x="6717887" y="2857884"/>
                <a:ext cx="45334" cy="114705"/>
              </a:xfrm>
              <a:custGeom>
                <a:rect b="b" l="l" r="r" t="t"/>
                <a:pathLst>
                  <a:path extrusionOk="0" h="1088" w="430">
                    <a:moveTo>
                      <a:pt x="430" y="0"/>
                    </a:moveTo>
                    <a:lnTo>
                      <a:pt x="0" y="258"/>
                    </a:lnTo>
                    <a:lnTo>
                      <a:pt x="29" y="1088"/>
                    </a:lnTo>
                    <a:lnTo>
                      <a:pt x="430" y="0"/>
                    </a:lnTo>
                    <a:close/>
                  </a:path>
                </a:pathLst>
              </a:custGeom>
              <a:solidFill>
                <a:srgbClr val="C4CF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8"/>
              <p:cNvSpPr/>
              <p:nvPr/>
            </p:nvSpPr>
            <p:spPr>
              <a:xfrm>
                <a:off x="6913979" y="2770380"/>
                <a:ext cx="120820" cy="108696"/>
              </a:xfrm>
              <a:custGeom>
                <a:rect b="b" l="l" r="r" t="t"/>
                <a:pathLst>
                  <a:path extrusionOk="0" h="1031" w="1146">
                    <a:moveTo>
                      <a:pt x="87" y="0"/>
                    </a:moveTo>
                    <a:lnTo>
                      <a:pt x="1" y="86"/>
                    </a:lnTo>
                    <a:lnTo>
                      <a:pt x="1002" y="1031"/>
                    </a:lnTo>
                    <a:lnTo>
                      <a:pt x="1145" y="888"/>
                    </a:lnTo>
                    <a:lnTo>
                      <a:pt x="87" y="0"/>
                    </a:lnTo>
                    <a:close/>
                  </a:path>
                </a:pathLst>
              </a:custGeom>
              <a:solidFill>
                <a:srgbClr val="DBE1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8"/>
              <p:cNvSpPr/>
              <p:nvPr/>
            </p:nvSpPr>
            <p:spPr>
              <a:xfrm>
                <a:off x="6877818" y="2740229"/>
                <a:ext cx="45334" cy="39324"/>
              </a:xfrm>
              <a:custGeom>
                <a:rect b="b" l="l" r="r" t="t"/>
                <a:pathLst>
                  <a:path extrusionOk="0" h="373" w="430">
                    <a:moveTo>
                      <a:pt x="86" y="0"/>
                    </a:moveTo>
                    <a:lnTo>
                      <a:pt x="0" y="86"/>
                    </a:lnTo>
                    <a:lnTo>
                      <a:pt x="344" y="372"/>
                    </a:lnTo>
                    <a:lnTo>
                      <a:pt x="430" y="286"/>
                    </a:lnTo>
                    <a:lnTo>
                      <a:pt x="86" y="0"/>
                    </a:lnTo>
                    <a:close/>
                  </a:path>
                </a:pathLst>
              </a:custGeom>
              <a:solidFill>
                <a:srgbClr val="243C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8"/>
              <p:cNvSpPr/>
              <p:nvPr/>
            </p:nvSpPr>
            <p:spPr>
              <a:xfrm>
                <a:off x="6639451" y="2845760"/>
                <a:ext cx="485915" cy="262198"/>
              </a:xfrm>
              <a:custGeom>
                <a:rect b="b" l="l" r="r" t="t"/>
                <a:pathLst>
                  <a:path extrusionOk="0" h="2487" w="4609">
                    <a:moveTo>
                      <a:pt x="3664" y="1"/>
                    </a:moveTo>
                    <a:cubicBezTo>
                      <a:pt x="3521" y="29"/>
                      <a:pt x="3206" y="802"/>
                      <a:pt x="3206" y="802"/>
                    </a:cubicBezTo>
                    <a:lnTo>
                      <a:pt x="1260" y="1060"/>
                    </a:lnTo>
                    <a:lnTo>
                      <a:pt x="1202" y="745"/>
                    </a:lnTo>
                    <a:lnTo>
                      <a:pt x="0" y="859"/>
                    </a:lnTo>
                    <a:cubicBezTo>
                      <a:pt x="0" y="859"/>
                      <a:pt x="0" y="2147"/>
                      <a:pt x="201" y="2433"/>
                    </a:cubicBezTo>
                    <a:cubicBezTo>
                      <a:pt x="225" y="2470"/>
                      <a:pt x="294" y="2486"/>
                      <a:pt x="398" y="2486"/>
                    </a:cubicBezTo>
                    <a:cubicBezTo>
                      <a:pt x="1032" y="2486"/>
                      <a:pt x="2958" y="1871"/>
                      <a:pt x="3721" y="1403"/>
                    </a:cubicBezTo>
                    <a:cubicBezTo>
                      <a:pt x="4608" y="859"/>
                      <a:pt x="4322" y="144"/>
                      <a:pt x="4322" y="144"/>
                    </a:cubicBezTo>
                    <a:cubicBezTo>
                      <a:pt x="4122" y="58"/>
                      <a:pt x="3893" y="29"/>
                      <a:pt x="3664" y="1"/>
                    </a:cubicBezTo>
                    <a:close/>
                  </a:path>
                </a:pathLst>
              </a:custGeom>
              <a:solidFill>
                <a:srgbClr val="F5B8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8"/>
              <p:cNvSpPr/>
              <p:nvPr/>
            </p:nvSpPr>
            <p:spPr>
              <a:xfrm>
                <a:off x="6639451" y="2942331"/>
                <a:ext cx="132839" cy="78543"/>
              </a:xfrm>
              <a:custGeom>
                <a:rect b="b" l="l" r="r" t="t"/>
                <a:pathLst>
                  <a:path extrusionOk="0" h="745" w="1260">
                    <a:moveTo>
                      <a:pt x="143" y="1"/>
                    </a:moveTo>
                    <a:cubicBezTo>
                      <a:pt x="115" y="1"/>
                      <a:pt x="58" y="87"/>
                      <a:pt x="0" y="172"/>
                    </a:cubicBezTo>
                    <a:cubicBezTo>
                      <a:pt x="0" y="315"/>
                      <a:pt x="0" y="544"/>
                      <a:pt x="29" y="745"/>
                    </a:cubicBezTo>
                    <a:lnTo>
                      <a:pt x="1260" y="144"/>
                    </a:lnTo>
                    <a:cubicBezTo>
                      <a:pt x="1260" y="144"/>
                      <a:pt x="287" y="1"/>
                      <a:pt x="143" y="1"/>
                    </a:cubicBezTo>
                    <a:close/>
                  </a:path>
                </a:pathLst>
              </a:custGeom>
              <a:solidFill>
                <a:srgbClr val="EB9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8"/>
              <p:cNvSpPr/>
              <p:nvPr/>
            </p:nvSpPr>
            <p:spPr>
              <a:xfrm>
                <a:off x="6603185" y="2636384"/>
                <a:ext cx="214334" cy="339266"/>
              </a:xfrm>
              <a:custGeom>
                <a:rect b="b" l="l" r="r" t="t"/>
                <a:pathLst>
                  <a:path extrusionOk="0" h="3218" w="2033">
                    <a:moveTo>
                      <a:pt x="1093" y="0"/>
                    </a:moveTo>
                    <a:cubicBezTo>
                      <a:pt x="923" y="0"/>
                      <a:pt x="590" y="73"/>
                      <a:pt x="344" y="584"/>
                    </a:cubicBezTo>
                    <a:cubicBezTo>
                      <a:pt x="1" y="1271"/>
                      <a:pt x="115" y="3217"/>
                      <a:pt x="115" y="3217"/>
                    </a:cubicBezTo>
                    <a:lnTo>
                      <a:pt x="1775" y="3017"/>
                    </a:lnTo>
                    <a:cubicBezTo>
                      <a:pt x="1775" y="3017"/>
                      <a:pt x="2033" y="241"/>
                      <a:pt x="1203" y="12"/>
                    </a:cubicBezTo>
                    <a:cubicBezTo>
                      <a:pt x="1203" y="12"/>
                      <a:pt x="1161" y="0"/>
                      <a:pt x="10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8"/>
              <p:cNvSpPr/>
              <p:nvPr/>
            </p:nvSpPr>
            <p:spPr>
              <a:xfrm>
                <a:off x="6992416" y="2661791"/>
                <a:ext cx="485915" cy="479801"/>
              </a:xfrm>
              <a:custGeom>
                <a:rect b="b" l="l" r="r" t="t"/>
                <a:pathLst>
                  <a:path extrusionOk="0" h="4551" w="4609">
                    <a:moveTo>
                      <a:pt x="1231" y="0"/>
                    </a:moveTo>
                    <a:lnTo>
                      <a:pt x="1" y="4551"/>
                    </a:lnTo>
                    <a:lnTo>
                      <a:pt x="3406" y="4551"/>
                    </a:lnTo>
                    <a:lnTo>
                      <a:pt x="4608" y="0"/>
                    </a:lnTo>
                    <a:close/>
                  </a:path>
                </a:pathLst>
              </a:custGeom>
              <a:solidFill>
                <a:srgbClr val="355C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8"/>
              <p:cNvSpPr/>
              <p:nvPr/>
            </p:nvSpPr>
            <p:spPr>
              <a:xfrm>
                <a:off x="7004539" y="2676867"/>
                <a:ext cx="485810" cy="479801"/>
              </a:xfrm>
              <a:custGeom>
                <a:rect b="b" l="l" r="r" t="t"/>
                <a:pathLst>
                  <a:path extrusionOk="0" h="4551" w="4608">
                    <a:moveTo>
                      <a:pt x="1231" y="0"/>
                    </a:moveTo>
                    <a:lnTo>
                      <a:pt x="0" y="4551"/>
                    </a:lnTo>
                    <a:lnTo>
                      <a:pt x="3377" y="4551"/>
                    </a:lnTo>
                    <a:lnTo>
                      <a:pt x="460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8"/>
              <p:cNvSpPr/>
              <p:nvPr/>
            </p:nvSpPr>
            <p:spPr>
              <a:xfrm>
                <a:off x="7215707" y="2652725"/>
                <a:ext cx="193249" cy="72534"/>
              </a:xfrm>
              <a:custGeom>
                <a:rect b="b" l="l" r="r" t="t"/>
                <a:pathLst>
                  <a:path extrusionOk="0" h="688" w="1833">
                    <a:moveTo>
                      <a:pt x="172" y="0"/>
                    </a:moveTo>
                    <a:lnTo>
                      <a:pt x="1" y="687"/>
                    </a:lnTo>
                    <a:lnTo>
                      <a:pt x="1632" y="687"/>
                    </a:lnTo>
                    <a:lnTo>
                      <a:pt x="1832" y="0"/>
                    </a:lnTo>
                    <a:close/>
                  </a:path>
                </a:pathLst>
              </a:custGeom>
              <a:solidFill>
                <a:srgbClr val="437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8"/>
              <p:cNvSpPr/>
              <p:nvPr/>
            </p:nvSpPr>
            <p:spPr>
              <a:xfrm>
                <a:off x="7263992" y="2622573"/>
                <a:ext cx="117763" cy="45334"/>
              </a:xfrm>
              <a:custGeom>
                <a:rect b="b" l="l" r="r" t="t"/>
                <a:pathLst>
                  <a:path extrusionOk="0" h="430" w="1117">
                    <a:moveTo>
                      <a:pt x="115" y="0"/>
                    </a:moveTo>
                    <a:lnTo>
                      <a:pt x="1" y="429"/>
                    </a:lnTo>
                    <a:lnTo>
                      <a:pt x="1002" y="429"/>
                    </a:lnTo>
                    <a:lnTo>
                      <a:pt x="1117" y="0"/>
                    </a:lnTo>
                    <a:close/>
                  </a:path>
                </a:pathLst>
              </a:custGeom>
              <a:solidFill>
                <a:srgbClr val="355C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8"/>
              <p:cNvSpPr/>
              <p:nvPr/>
            </p:nvSpPr>
            <p:spPr>
              <a:xfrm>
                <a:off x="7273058" y="2622573"/>
                <a:ext cx="120820" cy="45334"/>
              </a:xfrm>
              <a:custGeom>
                <a:rect b="b" l="l" r="r" t="t"/>
                <a:pathLst>
                  <a:path extrusionOk="0" h="430" w="1146">
                    <a:moveTo>
                      <a:pt x="143" y="0"/>
                    </a:moveTo>
                    <a:lnTo>
                      <a:pt x="0" y="429"/>
                    </a:lnTo>
                    <a:lnTo>
                      <a:pt x="1031" y="429"/>
                    </a:lnTo>
                    <a:lnTo>
                      <a:pt x="1145" y="0"/>
                    </a:lnTo>
                    <a:close/>
                  </a:path>
                </a:pathLst>
              </a:custGeom>
              <a:solidFill>
                <a:srgbClr val="4370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8"/>
              <p:cNvSpPr/>
              <p:nvPr/>
            </p:nvSpPr>
            <p:spPr>
              <a:xfrm>
                <a:off x="7224773" y="2652725"/>
                <a:ext cx="193249" cy="72534"/>
              </a:xfrm>
              <a:custGeom>
                <a:rect b="b" l="l" r="r" t="t"/>
                <a:pathLst>
                  <a:path extrusionOk="0" h="688" w="1833">
                    <a:moveTo>
                      <a:pt x="201" y="0"/>
                    </a:moveTo>
                    <a:lnTo>
                      <a:pt x="0" y="687"/>
                    </a:lnTo>
                    <a:lnTo>
                      <a:pt x="1660" y="687"/>
                    </a:lnTo>
                    <a:lnTo>
                      <a:pt x="1832" y="0"/>
                    </a:lnTo>
                    <a:close/>
                  </a:path>
                </a:pathLst>
              </a:custGeom>
              <a:solidFill>
                <a:srgbClr val="355C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8"/>
              <p:cNvSpPr/>
              <p:nvPr/>
            </p:nvSpPr>
            <p:spPr>
              <a:xfrm>
                <a:off x="7387656" y="2836061"/>
                <a:ext cx="95834" cy="158458"/>
              </a:xfrm>
              <a:custGeom>
                <a:rect b="b" l="l" r="r" t="t"/>
                <a:pathLst>
                  <a:path extrusionOk="0" h="1503" w="909">
                    <a:moveTo>
                      <a:pt x="370" y="0"/>
                    </a:moveTo>
                    <a:cubicBezTo>
                      <a:pt x="343" y="0"/>
                      <a:pt x="324" y="3"/>
                      <a:pt x="316" y="7"/>
                    </a:cubicBezTo>
                    <a:cubicBezTo>
                      <a:pt x="144" y="408"/>
                      <a:pt x="30" y="837"/>
                      <a:pt x="1" y="1295"/>
                    </a:cubicBezTo>
                    <a:cubicBezTo>
                      <a:pt x="49" y="1439"/>
                      <a:pt x="298" y="1502"/>
                      <a:pt x="428" y="1502"/>
                    </a:cubicBezTo>
                    <a:cubicBezTo>
                      <a:pt x="453" y="1502"/>
                      <a:pt x="474" y="1500"/>
                      <a:pt x="487" y="1495"/>
                    </a:cubicBezTo>
                    <a:cubicBezTo>
                      <a:pt x="659" y="1123"/>
                      <a:pt x="774" y="722"/>
                      <a:pt x="859" y="322"/>
                    </a:cubicBezTo>
                    <a:cubicBezTo>
                      <a:pt x="908" y="78"/>
                      <a:pt x="521" y="0"/>
                      <a:pt x="370" y="0"/>
                    </a:cubicBezTo>
                    <a:close/>
                  </a:path>
                </a:pathLst>
              </a:custGeom>
              <a:solidFill>
                <a:srgbClr val="F5B8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8"/>
              <p:cNvSpPr/>
              <p:nvPr/>
            </p:nvSpPr>
            <p:spPr>
              <a:xfrm>
                <a:off x="6802333" y="2233339"/>
                <a:ext cx="265677" cy="123772"/>
              </a:xfrm>
              <a:custGeom>
                <a:rect b="b" l="l" r="r" t="t"/>
                <a:pathLst>
                  <a:path extrusionOk="0" h="1174" w="2520">
                    <a:moveTo>
                      <a:pt x="1575" y="0"/>
                    </a:moveTo>
                    <a:cubicBezTo>
                      <a:pt x="1289" y="29"/>
                      <a:pt x="1031" y="86"/>
                      <a:pt x="745" y="172"/>
                    </a:cubicBezTo>
                    <a:cubicBezTo>
                      <a:pt x="573" y="229"/>
                      <a:pt x="373" y="286"/>
                      <a:pt x="173" y="372"/>
                    </a:cubicBezTo>
                    <a:cubicBezTo>
                      <a:pt x="1" y="630"/>
                      <a:pt x="29" y="945"/>
                      <a:pt x="230" y="1174"/>
                    </a:cubicBezTo>
                    <a:cubicBezTo>
                      <a:pt x="230" y="1174"/>
                      <a:pt x="662" y="895"/>
                      <a:pt x="1482" y="895"/>
                    </a:cubicBezTo>
                    <a:cubicBezTo>
                      <a:pt x="1778" y="895"/>
                      <a:pt x="2124" y="932"/>
                      <a:pt x="2519" y="1030"/>
                    </a:cubicBezTo>
                    <a:cubicBezTo>
                      <a:pt x="2462" y="773"/>
                      <a:pt x="2376" y="515"/>
                      <a:pt x="2262" y="286"/>
                    </a:cubicBezTo>
                    <a:cubicBezTo>
                      <a:pt x="2061" y="143"/>
                      <a:pt x="1832" y="29"/>
                      <a:pt x="1575" y="0"/>
                    </a:cubicBezTo>
                    <a:close/>
                  </a:path>
                </a:pathLst>
              </a:custGeom>
              <a:solidFill>
                <a:srgbClr val="243C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0" name="Google Shape;830;p8"/>
            <p:cNvSpPr/>
            <p:nvPr/>
          </p:nvSpPr>
          <p:spPr>
            <a:xfrm rot="2700000">
              <a:off x="6257727" y="879916"/>
              <a:ext cx="199358" cy="199470"/>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1" name="Google Shape;831;p8"/>
            <p:cNvGrpSpPr/>
            <p:nvPr/>
          </p:nvGrpSpPr>
          <p:grpSpPr>
            <a:xfrm>
              <a:off x="4195962" y="2113572"/>
              <a:ext cx="1676362" cy="2488196"/>
              <a:chOff x="4587881" y="2070350"/>
              <a:chExt cx="1749856" cy="2597282"/>
            </a:xfrm>
          </p:grpSpPr>
          <p:sp>
            <p:nvSpPr>
              <p:cNvPr id="832" name="Google Shape;832;p8"/>
              <p:cNvSpPr/>
              <p:nvPr/>
            </p:nvSpPr>
            <p:spPr>
              <a:xfrm>
                <a:off x="4587881" y="2607602"/>
                <a:ext cx="188610" cy="196095"/>
              </a:xfrm>
              <a:custGeom>
                <a:rect b="b" l="l" r="r" t="t"/>
                <a:pathLst>
                  <a:path extrusionOk="0" h="1860" w="1789">
                    <a:moveTo>
                      <a:pt x="322" y="1"/>
                    </a:moveTo>
                    <a:cubicBezTo>
                      <a:pt x="147" y="1"/>
                      <a:pt x="1" y="592"/>
                      <a:pt x="129" y="1001"/>
                    </a:cubicBezTo>
                    <a:cubicBezTo>
                      <a:pt x="243" y="1430"/>
                      <a:pt x="1560" y="1859"/>
                      <a:pt x="1560" y="1859"/>
                    </a:cubicBezTo>
                    <a:cubicBezTo>
                      <a:pt x="1646" y="1630"/>
                      <a:pt x="1731" y="1373"/>
                      <a:pt x="1789" y="1115"/>
                    </a:cubicBezTo>
                    <a:cubicBezTo>
                      <a:pt x="1789" y="1115"/>
                      <a:pt x="1502" y="772"/>
                      <a:pt x="1417" y="686"/>
                    </a:cubicBezTo>
                    <a:cubicBezTo>
                      <a:pt x="1331" y="629"/>
                      <a:pt x="1188" y="171"/>
                      <a:pt x="1045" y="85"/>
                    </a:cubicBezTo>
                    <a:cubicBezTo>
                      <a:pt x="1033" y="78"/>
                      <a:pt x="1023" y="75"/>
                      <a:pt x="1014" y="75"/>
                    </a:cubicBezTo>
                    <a:cubicBezTo>
                      <a:pt x="915" y="75"/>
                      <a:pt x="990" y="492"/>
                      <a:pt x="1016" y="571"/>
                    </a:cubicBezTo>
                    <a:cubicBezTo>
                      <a:pt x="1016" y="571"/>
                      <a:pt x="558" y="228"/>
                      <a:pt x="386" y="28"/>
                    </a:cubicBezTo>
                    <a:cubicBezTo>
                      <a:pt x="365" y="9"/>
                      <a:pt x="343" y="1"/>
                      <a:pt x="322" y="1"/>
                    </a:cubicBezTo>
                    <a:close/>
                  </a:path>
                </a:pathLst>
              </a:custGeom>
              <a:solidFill>
                <a:srgbClr val="C994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8"/>
              <p:cNvSpPr/>
              <p:nvPr/>
            </p:nvSpPr>
            <p:spPr>
              <a:xfrm>
                <a:off x="4728097" y="2571230"/>
                <a:ext cx="618649" cy="362143"/>
              </a:xfrm>
              <a:custGeom>
                <a:rect b="b" l="l" r="r" t="t"/>
                <a:pathLst>
                  <a:path extrusionOk="0" h="3435" w="5868">
                    <a:moveTo>
                      <a:pt x="4923" y="0"/>
                    </a:moveTo>
                    <a:cubicBezTo>
                      <a:pt x="4322" y="687"/>
                      <a:pt x="3664" y="1346"/>
                      <a:pt x="3006" y="1947"/>
                    </a:cubicBezTo>
                    <a:cubicBezTo>
                      <a:pt x="1918" y="1718"/>
                      <a:pt x="487" y="1288"/>
                      <a:pt x="487" y="1288"/>
                    </a:cubicBezTo>
                    <a:lnTo>
                      <a:pt x="1" y="2347"/>
                    </a:lnTo>
                    <a:cubicBezTo>
                      <a:pt x="1" y="2347"/>
                      <a:pt x="2319" y="3378"/>
                      <a:pt x="3034" y="3435"/>
                    </a:cubicBezTo>
                    <a:cubicBezTo>
                      <a:pt x="3492" y="3435"/>
                      <a:pt x="4351" y="2748"/>
                      <a:pt x="5438" y="1546"/>
                    </a:cubicBezTo>
                    <a:cubicBezTo>
                      <a:pt x="5868" y="1088"/>
                      <a:pt x="5352" y="58"/>
                      <a:pt x="492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
              <p:cNvSpPr/>
              <p:nvPr/>
            </p:nvSpPr>
            <p:spPr>
              <a:xfrm>
                <a:off x="5114271" y="2746238"/>
                <a:ext cx="150972" cy="162991"/>
              </a:xfrm>
              <a:custGeom>
                <a:rect b="b" l="l" r="r" t="t"/>
                <a:pathLst>
                  <a:path extrusionOk="0" h="1546" w="1432">
                    <a:moveTo>
                      <a:pt x="1031" y="0"/>
                    </a:moveTo>
                    <a:lnTo>
                      <a:pt x="1" y="1546"/>
                    </a:lnTo>
                    <a:cubicBezTo>
                      <a:pt x="516" y="1174"/>
                      <a:pt x="1003" y="744"/>
                      <a:pt x="1432" y="258"/>
                    </a:cubicBezTo>
                    <a:cubicBezTo>
                      <a:pt x="1260" y="143"/>
                      <a:pt x="1031" y="0"/>
                      <a:pt x="10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8"/>
              <p:cNvSpPr/>
              <p:nvPr/>
            </p:nvSpPr>
            <p:spPr>
              <a:xfrm>
                <a:off x="6149233" y="2619726"/>
                <a:ext cx="188504" cy="199047"/>
              </a:xfrm>
              <a:custGeom>
                <a:rect b="b" l="l" r="r" t="t"/>
                <a:pathLst>
                  <a:path extrusionOk="0" h="1888" w="1788">
                    <a:moveTo>
                      <a:pt x="1467" y="0"/>
                    </a:moveTo>
                    <a:cubicBezTo>
                      <a:pt x="1446" y="0"/>
                      <a:pt x="1424" y="9"/>
                      <a:pt x="1403" y="27"/>
                    </a:cubicBezTo>
                    <a:cubicBezTo>
                      <a:pt x="1231" y="227"/>
                      <a:pt x="773" y="571"/>
                      <a:pt x="773" y="571"/>
                    </a:cubicBezTo>
                    <a:cubicBezTo>
                      <a:pt x="799" y="492"/>
                      <a:pt x="874" y="74"/>
                      <a:pt x="775" y="74"/>
                    </a:cubicBezTo>
                    <a:cubicBezTo>
                      <a:pt x="766" y="74"/>
                      <a:pt x="756" y="77"/>
                      <a:pt x="744" y="84"/>
                    </a:cubicBezTo>
                    <a:cubicBezTo>
                      <a:pt x="573" y="170"/>
                      <a:pt x="458" y="628"/>
                      <a:pt x="372" y="685"/>
                    </a:cubicBezTo>
                    <a:cubicBezTo>
                      <a:pt x="287" y="771"/>
                      <a:pt x="0" y="1143"/>
                      <a:pt x="0" y="1143"/>
                    </a:cubicBezTo>
                    <a:cubicBezTo>
                      <a:pt x="58" y="1372"/>
                      <a:pt x="115" y="1630"/>
                      <a:pt x="229" y="1887"/>
                    </a:cubicBezTo>
                    <a:cubicBezTo>
                      <a:pt x="229" y="1887"/>
                      <a:pt x="1546" y="1429"/>
                      <a:pt x="1660" y="1000"/>
                    </a:cubicBezTo>
                    <a:cubicBezTo>
                      <a:pt x="1788" y="591"/>
                      <a:pt x="1642" y="0"/>
                      <a:pt x="1467" y="0"/>
                    </a:cubicBezTo>
                    <a:close/>
                  </a:path>
                </a:pathLst>
              </a:custGeom>
              <a:solidFill>
                <a:srgbClr val="C994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8"/>
              <p:cNvSpPr/>
              <p:nvPr/>
            </p:nvSpPr>
            <p:spPr>
              <a:xfrm>
                <a:off x="5578986" y="2583249"/>
                <a:ext cx="615591" cy="362354"/>
              </a:xfrm>
              <a:custGeom>
                <a:rect b="b" l="l" r="r" t="t"/>
                <a:pathLst>
                  <a:path extrusionOk="0" h="3437" w="5839">
                    <a:moveTo>
                      <a:pt x="916" y="1"/>
                    </a:moveTo>
                    <a:cubicBezTo>
                      <a:pt x="487" y="58"/>
                      <a:pt x="0" y="1088"/>
                      <a:pt x="430" y="1575"/>
                    </a:cubicBezTo>
                    <a:cubicBezTo>
                      <a:pt x="1467" y="2753"/>
                      <a:pt x="2313" y="3436"/>
                      <a:pt x="2777" y="3436"/>
                    </a:cubicBezTo>
                    <a:cubicBezTo>
                      <a:pt x="2786" y="3436"/>
                      <a:pt x="2796" y="3436"/>
                      <a:pt x="2805" y="3435"/>
                    </a:cubicBezTo>
                    <a:cubicBezTo>
                      <a:pt x="3549" y="3378"/>
                      <a:pt x="5839" y="2376"/>
                      <a:pt x="5839" y="2376"/>
                    </a:cubicBezTo>
                    <a:lnTo>
                      <a:pt x="5352" y="1289"/>
                    </a:lnTo>
                    <a:cubicBezTo>
                      <a:pt x="5352" y="1289"/>
                      <a:pt x="3921" y="1718"/>
                      <a:pt x="2862" y="1976"/>
                    </a:cubicBezTo>
                    <a:cubicBezTo>
                      <a:pt x="2175" y="1346"/>
                      <a:pt x="1546" y="688"/>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8"/>
              <p:cNvSpPr/>
              <p:nvPr/>
            </p:nvSpPr>
            <p:spPr>
              <a:xfrm>
                <a:off x="5636338" y="2719038"/>
                <a:ext cx="175010" cy="202315"/>
              </a:xfrm>
              <a:custGeom>
                <a:rect b="b" l="l" r="r" t="t"/>
                <a:pathLst>
                  <a:path extrusionOk="0" h="1919" w="1660">
                    <a:moveTo>
                      <a:pt x="544" y="1"/>
                    </a:moveTo>
                    <a:cubicBezTo>
                      <a:pt x="544" y="1"/>
                      <a:pt x="57" y="201"/>
                      <a:pt x="0" y="316"/>
                    </a:cubicBezTo>
                    <a:cubicBezTo>
                      <a:pt x="0" y="344"/>
                      <a:pt x="0" y="373"/>
                      <a:pt x="0" y="430"/>
                    </a:cubicBezTo>
                    <a:cubicBezTo>
                      <a:pt x="487" y="974"/>
                      <a:pt x="1059" y="1489"/>
                      <a:pt x="1660" y="1918"/>
                    </a:cubicBezTo>
                    <a:lnTo>
                      <a:pt x="54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8"/>
              <p:cNvSpPr/>
              <p:nvPr/>
            </p:nvSpPr>
            <p:spPr>
              <a:xfrm>
                <a:off x="5162556" y="3416011"/>
                <a:ext cx="280753" cy="1182897"/>
              </a:xfrm>
              <a:custGeom>
                <a:rect b="b" l="l" r="r" t="t"/>
                <a:pathLst>
                  <a:path extrusionOk="0" h="11220" w="2663">
                    <a:moveTo>
                      <a:pt x="87" y="1"/>
                    </a:moveTo>
                    <a:lnTo>
                      <a:pt x="1" y="1689"/>
                    </a:lnTo>
                    <a:lnTo>
                      <a:pt x="1260" y="11220"/>
                    </a:lnTo>
                    <a:lnTo>
                      <a:pt x="2205" y="11220"/>
                    </a:lnTo>
                    <a:lnTo>
                      <a:pt x="266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8"/>
              <p:cNvSpPr/>
              <p:nvPr/>
            </p:nvSpPr>
            <p:spPr>
              <a:xfrm>
                <a:off x="5162556" y="4598788"/>
                <a:ext cx="232468" cy="68844"/>
              </a:xfrm>
              <a:custGeom>
                <a:rect b="b" l="l" r="r" t="t"/>
                <a:pathLst>
                  <a:path extrusionOk="0" h="653" w="2205">
                    <a:moveTo>
                      <a:pt x="1260" y="1"/>
                    </a:moveTo>
                    <a:cubicBezTo>
                      <a:pt x="1260" y="1"/>
                      <a:pt x="29" y="487"/>
                      <a:pt x="1" y="602"/>
                    </a:cubicBezTo>
                    <a:cubicBezTo>
                      <a:pt x="1" y="640"/>
                      <a:pt x="246" y="652"/>
                      <a:pt x="572" y="652"/>
                    </a:cubicBezTo>
                    <a:cubicBezTo>
                      <a:pt x="1225" y="652"/>
                      <a:pt x="2205" y="602"/>
                      <a:pt x="2205" y="602"/>
                    </a:cubicBezTo>
                    <a:lnTo>
                      <a:pt x="220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8"/>
              <p:cNvSpPr/>
              <p:nvPr/>
            </p:nvSpPr>
            <p:spPr>
              <a:xfrm>
                <a:off x="5431074" y="3416011"/>
                <a:ext cx="271687" cy="1182897"/>
              </a:xfrm>
              <a:custGeom>
                <a:rect b="b" l="l" r="r" t="t"/>
                <a:pathLst>
                  <a:path extrusionOk="0" h="11220" w="2577">
                    <a:moveTo>
                      <a:pt x="1" y="1"/>
                    </a:moveTo>
                    <a:lnTo>
                      <a:pt x="58" y="1375"/>
                    </a:lnTo>
                    <a:lnTo>
                      <a:pt x="1174" y="11220"/>
                    </a:lnTo>
                    <a:lnTo>
                      <a:pt x="2119" y="11220"/>
                    </a:lnTo>
                    <a:lnTo>
                      <a:pt x="257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8"/>
              <p:cNvSpPr/>
              <p:nvPr/>
            </p:nvSpPr>
            <p:spPr>
              <a:xfrm>
                <a:off x="5424116" y="4598788"/>
                <a:ext cx="233416" cy="68844"/>
              </a:xfrm>
              <a:custGeom>
                <a:rect b="b" l="l" r="r" t="t"/>
                <a:pathLst>
                  <a:path extrusionOk="0" h="653" w="2214">
                    <a:moveTo>
                      <a:pt x="1240" y="1"/>
                    </a:moveTo>
                    <a:cubicBezTo>
                      <a:pt x="1240" y="1"/>
                      <a:pt x="10" y="487"/>
                      <a:pt x="10" y="602"/>
                    </a:cubicBezTo>
                    <a:cubicBezTo>
                      <a:pt x="0" y="640"/>
                      <a:pt x="242" y="652"/>
                      <a:pt x="568" y="652"/>
                    </a:cubicBezTo>
                    <a:cubicBezTo>
                      <a:pt x="1221" y="652"/>
                      <a:pt x="2213" y="602"/>
                      <a:pt x="2213" y="602"/>
                    </a:cubicBezTo>
                    <a:lnTo>
                      <a:pt x="22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8"/>
              <p:cNvSpPr/>
              <p:nvPr/>
            </p:nvSpPr>
            <p:spPr>
              <a:xfrm>
                <a:off x="5201774" y="2188006"/>
                <a:ext cx="226458" cy="214756"/>
              </a:xfrm>
              <a:custGeom>
                <a:rect b="b" l="l" r="r" t="t"/>
                <a:pathLst>
                  <a:path extrusionOk="0" h="2037" w="2148">
                    <a:moveTo>
                      <a:pt x="1260" y="1"/>
                    </a:moveTo>
                    <a:cubicBezTo>
                      <a:pt x="1260" y="1"/>
                      <a:pt x="1" y="430"/>
                      <a:pt x="945" y="1689"/>
                    </a:cubicBezTo>
                    <a:cubicBezTo>
                      <a:pt x="1131" y="1937"/>
                      <a:pt x="1290" y="2036"/>
                      <a:pt x="1426" y="2036"/>
                    </a:cubicBezTo>
                    <a:cubicBezTo>
                      <a:pt x="1981" y="2036"/>
                      <a:pt x="2147" y="373"/>
                      <a:pt x="2147" y="373"/>
                    </a:cubicBezTo>
                    <a:cubicBezTo>
                      <a:pt x="2147" y="344"/>
                      <a:pt x="1260" y="1"/>
                      <a:pt x="1260" y="1"/>
                    </a:cubicBezTo>
                    <a:close/>
                  </a:path>
                </a:pathLst>
              </a:custGeom>
              <a:solidFill>
                <a:srgbClr val="243C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8"/>
              <p:cNvSpPr/>
              <p:nvPr/>
            </p:nvSpPr>
            <p:spPr>
              <a:xfrm>
                <a:off x="5114271" y="2568173"/>
                <a:ext cx="645849" cy="1071249"/>
              </a:xfrm>
              <a:custGeom>
                <a:rect b="b" l="l" r="r" t="t"/>
                <a:pathLst>
                  <a:path extrusionOk="0" h="10161" w="6126">
                    <a:moveTo>
                      <a:pt x="2634" y="1"/>
                    </a:moveTo>
                    <a:lnTo>
                      <a:pt x="1260" y="29"/>
                    </a:lnTo>
                    <a:lnTo>
                      <a:pt x="1" y="9846"/>
                    </a:lnTo>
                    <a:cubicBezTo>
                      <a:pt x="688" y="10018"/>
                      <a:pt x="1375" y="10103"/>
                      <a:pt x="2090" y="10161"/>
                    </a:cubicBezTo>
                    <a:lnTo>
                      <a:pt x="3006" y="8758"/>
                    </a:lnTo>
                    <a:cubicBezTo>
                      <a:pt x="4151" y="8816"/>
                      <a:pt x="5238" y="9245"/>
                      <a:pt x="6125" y="9960"/>
                    </a:cubicBezTo>
                    <a:lnTo>
                      <a:pt x="5439" y="2119"/>
                    </a:lnTo>
                    <a:lnTo>
                      <a:pt x="5267" y="402"/>
                    </a:lnTo>
                    <a:cubicBezTo>
                      <a:pt x="5267" y="258"/>
                      <a:pt x="5181" y="201"/>
                      <a:pt x="5038" y="201"/>
                    </a:cubicBezTo>
                    <a:cubicBezTo>
                      <a:pt x="4494" y="115"/>
                      <a:pt x="3779" y="1"/>
                      <a:pt x="377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8"/>
              <p:cNvSpPr/>
              <p:nvPr/>
            </p:nvSpPr>
            <p:spPr>
              <a:xfrm>
                <a:off x="5144528" y="2568173"/>
                <a:ext cx="594506" cy="805782"/>
              </a:xfrm>
              <a:custGeom>
                <a:rect b="b" l="l" r="r" t="t"/>
                <a:pathLst>
                  <a:path extrusionOk="0" h="7643" w="5639">
                    <a:moveTo>
                      <a:pt x="2347" y="1"/>
                    </a:moveTo>
                    <a:lnTo>
                      <a:pt x="973" y="29"/>
                    </a:lnTo>
                    <a:lnTo>
                      <a:pt x="0" y="7642"/>
                    </a:lnTo>
                    <a:lnTo>
                      <a:pt x="5638" y="7642"/>
                    </a:lnTo>
                    <a:lnTo>
                      <a:pt x="5152" y="2119"/>
                    </a:lnTo>
                    <a:lnTo>
                      <a:pt x="4980" y="402"/>
                    </a:lnTo>
                    <a:cubicBezTo>
                      <a:pt x="4980" y="258"/>
                      <a:pt x="4894" y="201"/>
                      <a:pt x="4751" y="201"/>
                    </a:cubicBezTo>
                    <a:cubicBezTo>
                      <a:pt x="4207" y="115"/>
                      <a:pt x="3492" y="1"/>
                      <a:pt x="34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8"/>
              <p:cNvSpPr/>
              <p:nvPr/>
            </p:nvSpPr>
            <p:spPr>
              <a:xfrm>
                <a:off x="5352638" y="2571230"/>
                <a:ext cx="60515" cy="802725"/>
              </a:xfrm>
              <a:custGeom>
                <a:rect b="b" l="l" r="r" t="t"/>
                <a:pathLst>
                  <a:path extrusionOk="0" h="7614" w="574">
                    <a:moveTo>
                      <a:pt x="344" y="0"/>
                    </a:moveTo>
                    <a:lnTo>
                      <a:pt x="1" y="7613"/>
                    </a:lnTo>
                    <a:lnTo>
                      <a:pt x="573" y="7613"/>
                    </a:lnTo>
                    <a:lnTo>
                      <a:pt x="34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8"/>
              <p:cNvSpPr/>
              <p:nvPr/>
            </p:nvSpPr>
            <p:spPr>
              <a:xfrm>
                <a:off x="5391856" y="2414356"/>
                <a:ext cx="120820" cy="153924"/>
              </a:xfrm>
              <a:custGeom>
                <a:rect b="b" l="l" r="r" t="t"/>
                <a:pathLst>
                  <a:path extrusionOk="0" h="1460" w="1146">
                    <a:moveTo>
                      <a:pt x="1" y="0"/>
                    </a:moveTo>
                    <a:lnTo>
                      <a:pt x="1" y="687"/>
                    </a:lnTo>
                    <a:lnTo>
                      <a:pt x="1" y="1460"/>
                    </a:lnTo>
                    <a:lnTo>
                      <a:pt x="1146" y="1460"/>
                    </a:lnTo>
                    <a:lnTo>
                      <a:pt x="1146" y="0"/>
                    </a:lnTo>
                    <a:close/>
                  </a:path>
                </a:pathLst>
              </a:custGeom>
              <a:solidFill>
                <a:srgbClr val="C994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8"/>
              <p:cNvSpPr/>
              <p:nvPr/>
            </p:nvSpPr>
            <p:spPr>
              <a:xfrm>
                <a:off x="5391856" y="2469388"/>
                <a:ext cx="120820" cy="81074"/>
              </a:xfrm>
              <a:custGeom>
                <a:rect b="b" l="l" r="r" t="t"/>
                <a:pathLst>
                  <a:path extrusionOk="0" h="769" w="1146">
                    <a:moveTo>
                      <a:pt x="101" y="1"/>
                    </a:moveTo>
                    <a:cubicBezTo>
                      <a:pt x="65" y="1"/>
                      <a:pt x="30" y="8"/>
                      <a:pt x="1" y="22"/>
                    </a:cubicBezTo>
                    <a:lnTo>
                      <a:pt x="1" y="766"/>
                    </a:lnTo>
                    <a:cubicBezTo>
                      <a:pt x="30" y="768"/>
                      <a:pt x="58" y="769"/>
                      <a:pt x="87" y="769"/>
                    </a:cubicBezTo>
                    <a:cubicBezTo>
                      <a:pt x="512" y="769"/>
                      <a:pt x="904" y="571"/>
                      <a:pt x="1146" y="222"/>
                    </a:cubicBezTo>
                    <a:cubicBezTo>
                      <a:pt x="1146" y="222"/>
                      <a:pt x="974" y="79"/>
                      <a:pt x="945" y="51"/>
                    </a:cubicBezTo>
                    <a:cubicBezTo>
                      <a:pt x="917" y="51"/>
                      <a:pt x="402" y="22"/>
                      <a:pt x="201" y="22"/>
                    </a:cubicBezTo>
                    <a:cubicBezTo>
                      <a:pt x="173" y="8"/>
                      <a:pt x="137" y="1"/>
                      <a:pt x="101" y="1"/>
                    </a:cubicBezTo>
                    <a:close/>
                  </a:path>
                </a:pathLst>
              </a:custGeom>
              <a:solidFill>
                <a:srgbClr val="8356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8"/>
              <p:cNvSpPr/>
              <p:nvPr/>
            </p:nvSpPr>
            <p:spPr>
              <a:xfrm>
                <a:off x="5289277" y="2197916"/>
                <a:ext cx="391558" cy="325138"/>
              </a:xfrm>
              <a:custGeom>
                <a:rect b="b" l="l" r="r" t="t"/>
                <a:pathLst>
                  <a:path extrusionOk="0" h="3084" w="3714">
                    <a:moveTo>
                      <a:pt x="1081" y="1"/>
                    </a:moveTo>
                    <a:cubicBezTo>
                      <a:pt x="590" y="1"/>
                      <a:pt x="162" y="349"/>
                      <a:pt x="87" y="851"/>
                    </a:cubicBezTo>
                    <a:cubicBezTo>
                      <a:pt x="1" y="1796"/>
                      <a:pt x="402" y="3055"/>
                      <a:pt x="1346" y="3084"/>
                    </a:cubicBezTo>
                    <a:cubicBezTo>
                      <a:pt x="1546" y="3084"/>
                      <a:pt x="2262" y="2940"/>
                      <a:pt x="2777" y="2025"/>
                    </a:cubicBezTo>
                    <a:cubicBezTo>
                      <a:pt x="2851" y="2049"/>
                      <a:pt x="2920" y="2060"/>
                      <a:pt x="2984" y="2060"/>
                    </a:cubicBezTo>
                    <a:cubicBezTo>
                      <a:pt x="3518" y="2060"/>
                      <a:pt x="3713" y="1294"/>
                      <a:pt x="3407" y="1166"/>
                    </a:cubicBezTo>
                    <a:cubicBezTo>
                      <a:pt x="3348" y="1139"/>
                      <a:pt x="3293" y="1128"/>
                      <a:pt x="3243" y="1128"/>
                    </a:cubicBezTo>
                    <a:cubicBezTo>
                      <a:pt x="2976" y="1128"/>
                      <a:pt x="2834" y="1452"/>
                      <a:pt x="2834" y="1452"/>
                    </a:cubicBezTo>
                    <a:cubicBezTo>
                      <a:pt x="2834" y="1452"/>
                      <a:pt x="2491" y="1223"/>
                      <a:pt x="2548" y="451"/>
                    </a:cubicBezTo>
                    <a:cubicBezTo>
                      <a:pt x="2176" y="222"/>
                      <a:pt x="1747" y="50"/>
                      <a:pt x="1289" y="21"/>
                    </a:cubicBezTo>
                    <a:cubicBezTo>
                      <a:pt x="1219" y="7"/>
                      <a:pt x="1149" y="1"/>
                      <a:pt x="1081" y="1"/>
                    </a:cubicBezTo>
                    <a:close/>
                  </a:path>
                </a:pathLst>
              </a:custGeom>
              <a:solidFill>
                <a:srgbClr val="C994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8"/>
              <p:cNvSpPr/>
              <p:nvPr/>
            </p:nvSpPr>
            <p:spPr>
              <a:xfrm>
                <a:off x="5603129" y="2340452"/>
                <a:ext cx="48391" cy="55877"/>
              </a:xfrm>
              <a:custGeom>
                <a:rect b="b" l="l" r="r" t="t"/>
                <a:pathLst>
                  <a:path extrusionOk="0" h="530" w="459">
                    <a:moveTo>
                      <a:pt x="229" y="0"/>
                    </a:moveTo>
                    <a:cubicBezTo>
                      <a:pt x="186" y="0"/>
                      <a:pt x="143" y="14"/>
                      <a:pt x="115" y="43"/>
                    </a:cubicBezTo>
                    <a:cubicBezTo>
                      <a:pt x="172" y="43"/>
                      <a:pt x="286" y="100"/>
                      <a:pt x="258" y="272"/>
                    </a:cubicBezTo>
                    <a:cubicBezTo>
                      <a:pt x="201" y="386"/>
                      <a:pt x="115" y="472"/>
                      <a:pt x="0" y="530"/>
                    </a:cubicBezTo>
                    <a:cubicBezTo>
                      <a:pt x="344" y="501"/>
                      <a:pt x="458" y="129"/>
                      <a:pt x="344" y="43"/>
                    </a:cubicBezTo>
                    <a:cubicBezTo>
                      <a:pt x="315" y="14"/>
                      <a:pt x="272" y="0"/>
                      <a:pt x="229" y="0"/>
                    </a:cubicBezTo>
                    <a:close/>
                  </a:path>
                </a:pathLst>
              </a:custGeom>
              <a:solidFill>
                <a:srgbClr val="8356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
              <p:cNvSpPr/>
              <p:nvPr/>
            </p:nvSpPr>
            <p:spPr>
              <a:xfrm>
                <a:off x="5325543" y="2338871"/>
                <a:ext cx="27200" cy="33315"/>
              </a:xfrm>
              <a:custGeom>
                <a:rect b="b" l="l" r="r" t="t"/>
                <a:pathLst>
                  <a:path extrusionOk="0" h="316" w="258">
                    <a:moveTo>
                      <a:pt x="143" y="1"/>
                    </a:moveTo>
                    <a:cubicBezTo>
                      <a:pt x="58" y="1"/>
                      <a:pt x="0" y="58"/>
                      <a:pt x="0" y="144"/>
                    </a:cubicBezTo>
                    <a:cubicBezTo>
                      <a:pt x="0" y="230"/>
                      <a:pt x="58" y="316"/>
                      <a:pt x="143" y="316"/>
                    </a:cubicBezTo>
                    <a:cubicBezTo>
                      <a:pt x="201" y="316"/>
                      <a:pt x="258" y="230"/>
                      <a:pt x="258" y="144"/>
                    </a:cubicBezTo>
                    <a:cubicBezTo>
                      <a:pt x="258" y="58"/>
                      <a:pt x="201" y="1"/>
                      <a:pt x="143" y="1"/>
                    </a:cubicBezTo>
                    <a:close/>
                  </a:path>
                </a:pathLst>
              </a:custGeom>
              <a:solidFill>
                <a:srgbClr val="243C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8"/>
              <p:cNvSpPr/>
              <p:nvPr/>
            </p:nvSpPr>
            <p:spPr>
              <a:xfrm>
                <a:off x="5376780" y="2338871"/>
                <a:ext cx="48391" cy="69582"/>
              </a:xfrm>
              <a:custGeom>
                <a:rect b="b" l="l" r="r" t="t"/>
                <a:pathLst>
                  <a:path extrusionOk="0" h="660" w="459">
                    <a:moveTo>
                      <a:pt x="258" y="1"/>
                    </a:moveTo>
                    <a:lnTo>
                      <a:pt x="258" y="1"/>
                    </a:lnTo>
                    <a:cubicBezTo>
                      <a:pt x="201" y="173"/>
                      <a:pt x="144" y="316"/>
                      <a:pt x="87" y="487"/>
                    </a:cubicBezTo>
                    <a:cubicBezTo>
                      <a:pt x="1" y="602"/>
                      <a:pt x="87" y="659"/>
                      <a:pt x="287" y="659"/>
                    </a:cubicBezTo>
                    <a:cubicBezTo>
                      <a:pt x="459" y="659"/>
                      <a:pt x="201" y="630"/>
                      <a:pt x="201" y="516"/>
                    </a:cubicBezTo>
                    <a:cubicBezTo>
                      <a:pt x="201" y="401"/>
                      <a:pt x="316" y="230"/>
                      <a:pt x="258" y="1"/>
                    </a:cubicBezTo>
                    <a:close/>
                  </a:path>
                </a:pathLst>
              </a:custGeom>
              <a:solidFill>
                <a:srgbClr val="8356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8"/>
              <p:cNvSpPr/>
              <p:nvPr/>
            </p:nvSpPr>
            <p:spPr>
              <a:xfrm>
                <a:off x="5304353" y="2307032"/>
                <a:ext cx="57458" cy="19926"/>
              </a:xfrm>
              <a:custGeom>
                <a:rect b="b" l="l" r="r" t="t"/>
                <a:pathLst>
                  <a:path extrusionOk="0" h="189" w="545">
                    <a:moveTo>
                      <a:pt x="305" y="1"/>
                    </a:moveTo>
                    <a:cubicBezTo>
                      <a:pt x="208" y="1"/>
                      <a:pt x="110" y="38"/>
                      <a:pt x="30" y="102"/>
                    </a:cubicBezTo>
                    <a:cubicBezTo>
                      <a:pt x="1" y="102"/>
                      <a:pt x="1" y="160"/>
                      <a:pt x="30" y="160"/>
                    </a:cubicBezTo>
                    <a:cubicBezTo>
                      <a:pt x="30" y="188"/>
                      <a:pt x="58" y="188"/>
                      <a:pt x="58" y="188"/>
                    </a:cubicBezTo>
                    <a:cubicBezTo>
                      <a:pt x="87" y="188"/>
                      <a:pt x="87" y="160"/>
                      <a:pt x="87" y="160"/>
                    </a:cubicBezTo>
                    <a:cubicBezTo>
                      <a:pt x="144" y="117"/>
                      <a:pt x="208" y="95"/>
                      <a:pt x="273" y="95"/>
                    </a:cubicBezTo>
                    <a:cubicBezTo>
                      <a:pt x="337" y="95"/>
                      <a:pt x="402" y="117"/>
                      <a:pt x="459" y="160"/>
                    </a:cubicBezTo>
                    <a:lnTo>
                      <a:pt x="516" y="160"/>
                    </a:lnTo>
                    <a:cubicBezTo>
                      <a:pt x="545" y="131"/>
                      <a:pt x="545" y="102"/>
                      <a:pt x="516" y="74"/>
                    </a:cubicBezTo>
                    <a:cubicBezTo>
                      <a:pt x="453" y="24"/>
                      <a:pt x="380" y="1"/>
                      <a:pt x="305" y="1"/>
                    </a:cubicBezTo>
                    <a:close/>
                  </a:path>
                </a:pathLst>
              </a:custGeom>
              <a:solidFill>
                <a:srgbClr val="243C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8"/>
              <p:cNvSpPr/>
              <p:nvPr/>
            </p:nvSpPr>
            <p:spPr>
              <a:xfrm>
                <a:off x="5455217" y="2338871"/>
                <a:ext cx="30363" cy="33315"/>
              </a:xfrm>
              <a:custGeom>
                <a:rect b="b" l="l" r="r" t="t"/>
                <a:pathLst>
                  <a:path extrusionOk="0" h="316" w="288">
                    <a:moveTo>
                      <a:pt x="144" y="1"/>
                    </a:moveTo>
                    <a:cubicBezTo>
                      <a:pt x="87" y="1"/>
                      <a:pt x="1" y="58"/>
                      <a:pt x="1" y="144"/>
                    </a:cubicBezTo>
                    <a:cubicBezTo>
                      <a:pt x="1" y="230"/>
                      <a:pt x="87" y="316"/>
                      <a:pt x="144" y="316"/>
                    </a:cubicBezTo>
                    <a:cubicBezTo>
                      <a:pt x="230" y="316"/>
                      <a:pt x="287" y="230"/>
                      <a:pt x="287" y="144"/>
                    </a:cubicBezTo>
                    <a:cubicBezTo>
                      <a:pt x="287" y="58"/>
                      <a:pt x="230" y="1"/>
                      <a:pt x="144" y="1"/>
                    </a:cubicBezTo>
                    <a:close/>
                  </a:path>
                </a:pathLst>
              </a:custGeom>
              <a:solidFill>
                <a:srgbClr val="243C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8"/>
              <p:cNvSpPr/>
              <p:nvPr/>
            </p:nvSpPr>
            <p:spPr>
              <a:xfrm>
                <a:off x="5446256" y="2306083"/>
                <a:ext cx="60410" cy="20875"/>
              </a:xfrm>
              <a:custGeom>
                <a:rect b="b" l="l" r="r" t="t"/>
                <a:pathLst>
                  <a:path extrusionOk="0" h="198" w="573">
                    <a:moveTo>
                      <a:pt x="282" y="0"/>
                    </a:moveTo>
                    <a:cubicBezTo>
                      <a:pt x="197" y="0"/>
                      <a:pt x="110" y="29"/>
                      <a:pt x="29" y="83"/>
                    </a:cubicBezTo>
                    <a:cubicBezTo>
                      <a:pt x="0" y="111"/>
                      <a:pt x="0" y="140"/>
                      <a:pt x="29" y="169"/>
                    </a:cubicBezTo>
                    <a:lnTo>
                      <a:pt x="115" y="169"/>
                    </a:lnTo>
                    <a:cubicBezTo>
                      <a:pt x="172" y="126"/>
                      <a:pt x="229" y="104"/>
                      <a:pt x="286" y="104"/>
                    </a:cubicBezTo>
                    <a:cubicBezTo>
                      <a:pt x="343" y="104"/>
                      <a:pt x="401" y="126"/>
                      <a:pt x="458" y="169"/>
                    </a:cubicBezTo>
                    <a:cubicBezTo>
                      <a:pt x="458" y="169"/>
                      <a:pt x="487" y="197"/>
                      <a:pt x="515" y="197"/>
                    </a:cubicBezTo>
                    <a:cubicBezTo>
                      <a:pt x="515" y="197"/>
                      <a:pt x="544" y="197"/>
                      <a:pt x="544" y="169"/>
                    </a:cubicBezTo>
                    <a:cubicBezTo>
                      <a:pt x="572" y="169"/>
                      <a:pt x="572" y="111"/>
                      <a:pt x="544" y="111"/>
                    </a:cubicBezTo>
                    <a:cubicBezTo>
                      <a:pt x="468" y="36"/>
                      <a:pt x="377" y="0"/>
                      <a:pt x="282" y="0"/>
                    </a:cubicBezTo>
                    <a:close/>
                  </a:path>
                </a:pathLst>
              </a:custGeom>
              <a:solidFill>
                <a:srgbClr val="243C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8"/>
              <p:cNvSpPr/>
              <p:nvPr/>
            </p:nvSpPr>
            <p:spPr>
              <a:xfrm>
                <a:off x="5256173" y="2070350"/>
                <a:ext cx="419496" cy="280753"/>
              </a:xfrm>
              <a:custGeom>
                <a:rect b="b" l="l" r="r" t="t"/>
                <a:pathLst>
                  <a:path extrusionOk="0" h="2663" w="3979">
                    <a:moveTo>
                      <a:pt x="687" y="1"/>
                    </a:moveTo>
                    <a:lnTo>
                      <a:pt x="687" y="1"/>
                    </a:lnTo>
                    <a:cubicBezTo>
                      <a:pt x="429" y="29"/>
                      <a:pt x="0" y="401"/>
                      <a:pt x="0" y="1145"/>
                    </a:cubicBezTo>
                    <a:cubicBezTo>
                      <a:pt x="29" y="1975"/>
                      <a:pt x="1002" y="2147"/>
                      <a:pt x="1002" y="2147"/>
                    </a:cubicBezTo>
                    <a:cubicBezTo>
                      <a:pt x="887" y="2004"/>
                      <a:pt x="887" y="1775"/>
                      <a:pt x="1002" y="1632"/>
                    </a:cubicBezTo>
                    <a:lnTo>
                      <a:pt x="1002" y="1632"/>
                    </a:lnTo>
                    <a:cubicBezTo>
                      <a:pt x="973" y="1861"/>
                      <a:pt x="1116" y="2061"/>
                      <a:pt x="1345" y="2090"/>
                    </a:cubicBezTo>
                    <a:cubicBezTo>
                      <a:pt x="1345" y="2090"/>
                      <a:pt x="1202" y="1918"/>
                      <a:pt x="1460" y="1718"/>
                    </a:cubicBezTo>
                    <a:cubicBezTo>
                      <a:pt x="1554" y="1635"/>
                      <a:pt x="1808" y="1611"/>
                      <a:pt x="2075" y="1611"/>
                    </a:cubicBezTo>
                    <a:cubicBezTo>
                      <a:pt x="2456" y="1611"/>
                      <a:pt x="2862" y="1661"/>
                      <a:pt x="2862" y="1661"/>
                    </a:cubicBezTo>
                    <a:cubicBezTo>
                      <a:pt x="2776" y="2033"/>
                      <a:pt x="2891" y="2405"/>
                      <a:pt x="3148" y="2662"/>
                    </a:cubicBezTo>
                    <a:cubicBezTo>
                      <a:pt x="3303" y="2405"/>
                      <a:pt x="3478" y="2353"/>
                      <a:pt x="3593" y="2353"/>
                    </a:cubicBezTo>
                    <a:cubicBezTo>
                      <a:pt x="3670" y="2353"/>
                      <a:pt x="3721" y="2376"/>
                      <a:pt x="3721" y="2376"/>
                    </a:cubicBezTo>
                    <a:cubicBezTo>
                      <a:pt x="3978" y="1918"/>
                      <a:pt x="3778" y="1346"/>
                      <a:pt x="3320" y="1145"/>
                    </a:cubicBezTo>
                    <a:cubicBezTo>
                      <a:pt x="3320" y="1145"/>
                      <a:pt x="3406" y="516"/>
                      <a:pt x="2433" y="201"/>
                    </a:cubicBezTo>
                    <a:cubicBezTo>
                      <a:pt x="2261" y="146"/>
                      <a:pt x="2091" y="126"/>
                      <a:pt x="1929" y="126"/>
                    </a:cubicBezTo>
                    <a:cubicBezTo>
                      <a:pt x="1465" y="126"/>
                      <a:pt x="1066" y="293"/>
                      <a:pt x="882" y="293"/>
                    </a:cubicBezTo>
                    <a:cubicBezTo>
                      <a:pt x="862" y="293"/>
                      <a:pt x="845" y="291"/>
                      <a:pt x="830" y="287"/>
                    </a:cubicBezTo>
                    <a:cubicBezTo>
                      <a:pt x="716" y="230"/>
                      <a:pt x="658" y="115"/>
                      <a:pt x="687" y="1"/>
                    </a:cubicBezTo>
                    <a:close/>
                  </a:path>
                </a:pathLst>
              </a:custGeom>
              <a:solidFill>
                <a:srgbClr val="243C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8"/>
              <p:cNvSpPr/>
              <p:nvPr/>
            </p:nvSpPr>
            <p:spPr>
              <a:xfrm>
                <a:off x="5391856" y="2565221"/>
                <a:ext cx="120820" cy="42698"/>
              </a:xfrm>
              <a:custGeom>
                <a:rect b="b" l="l" r="r" t="t"/>
                <a:pathLst>
                  <a:path extrusionOk="0" h="405" w="1146">
                    <a:moveTo>
                      <a:pt x="1" y="0"/>
                    </a:moveTo>
                    <a:cubicBezTo>
                      <a:pt x="1" y="239"/>
                      <a:pt x="198" y="404"/>
                      <a:pt x="409" y="404"/>
                    </a:cubicBezTo>
                    <a:cubicBezTo>
                      <a:pt x="425" y="404"/>
                      <a:pt x="442" y="403"/>
                      <a:pt x="459" y="401"/>
                    </a:cubicBezTo>
                    <a:cubicBezTo>
                      <a:pt x="745" y="401"/>
                      <a:pt x="1003" y="258"/>
                      <a:pt x="1146" y="0"/>
                    </a:cubicBezTo>
                    <a:close/>
                  </a:path>
                </a:pathLst>
              </a:custGeom>
              <a:solidFill>
                <a:srgbClr val="C994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8"/>
              <p:cNvSpPr/>
              <p:nvPr/>
            </p:nvSpPr>
            <p:spPr>
              <a:xfrm>
                <a:off x="5379838" y="2429432"/>
                <a:ext cx="93620" cy="51976"/>
              </a:xfrm>
              <a:custGeom>
                <a:rect b="b" l="l" r="r" t="t"/>
                <a:pathLst>
                  <a:path extrusionOk="0" h="493" w="888">
                    <a:moveTo>
                      <a:pt x="687" y="0"/>
                    </a:moveTo>
                    <a:cubicBezTo>
                      <a:pt x="487" y="29"/>
                      <a:pt x="258" y="29"/>
                      <a:pt x="58" y="86"/>
                    </a:cubicBezTo>
                    <a:cubicBezTo>
                      <a:pt x="0" y="115"/>
                      <a:pt x="29" y="287"/>
                      <a:pt x="29" y="287"/>
                    </a:cubicBezTo>
                    <a:cubicBezTo>
                      <a:pt x="62" y="451"/>
                      <a:pt x="266" y="493"/>
                      <a:pt x="444" y="493"/>
                    </a:cubicBezTo>
                    <a:cubicBezTo>
                      <a:pt x="575" y="493"/>
                      <a:pt x="692" y="470"/>
                      <a:pt x="716" y="458"/>
                    </a:cubicBezTo>
                    <a:cubicBezTo>
                      <a:pt x="773" y="430"/>
                      <a:pt x="888" y="0"/>
                      <a:pt x="68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8"/>
              <p:cNvSpPr/>
              <p:nvPr/>
            </p:nvSpPr>
            <p:spPr>
              <a:xfrm>
                <a:off x="5014749" y="2568173"/>
                <a:ext cx="377220" cy="1593220"/>
              </a:xfrm>
              <a:custGeom>
                <a:rect b="b" l="l" r="r" t="t"/>
                <a:pathLst>
                  <a:path extrusionOk="0" h="15112" w="3578">
                    <a:moveTo>
                      <a:pt x="3578" y="1"/>
                    </a:moveTo>
                    <a:lnTo>
                      <a:pt x="2233" y="29"/>
                    </a:lnTo>
                    <a:lnTo>
                      <a:pt x="1" y="14969"/>
                    </a:lnTo>
                    <a:lnTo>
                      <a:pt x="3349" y="15112"/>
                    </a:lnTo>
                    <a:lnTo>
                      <a:pt x="357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8"/>
              <p:cNvSpPr/>
              <p:nvPr/>
            </p:nvSpPr>
            <p:spPr>
              <a:xfrm>
                <a:off x="5512568" y="2568173"/>
                <a:ext cx="362143" cy="1593220"/>
              </a:xfrm>
              <a:custGeom>
                <a:rect b="b" l="l" r="r" t="t"/>
                <a:pathLst>
                  <a:path extrusionOk="0" h="15112" w="3435">
                    <a:moveTo>
                      <a:pt x="1" y="1"/>
                    </a:moveTo>
                    <a:lnTo>
                      <a:pt x="87" y="15112"/>
                    </a:lnTo>
                    <a:lnTo>
                      <a:pt x="3435" y="14854"/>
                    </a:lnTo>
                    <a:lnTo>
                      <a:pt x="1546" y="144"/>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8"/>
              <p:cNvSpPr/>
              <p:nvPr/>
            </p:nvSpPr>
            <p:spPr>
              <a:xfrm>
                <a:off x="5319534" y="2568173"/>
                <a:ext cx="72429" cy="413487"/>
              </a:xfrm>
              <a:custGeom>
                <a:rect b="b" l="l" r="r" t="t"/>
                <a:pathLst>
                  <a:path extrusionOk="0" h="3922" w="687">
                    <a:moveTo>
                      <a:pt x="687" y="1"/>
                    </a:moveTo>
                    <a:lnTo>
                      <a:pt x="658" y="29"/>
                    </a:lnTo>
                    <a:lnTo>
                      <a:pt x="143" y="774"/>
                    </a:lnTo>
                    <a:lnTo>
                      <a:pt x="401" y="1003"/>
                    </a:lnTo>
                    <a:lnTo>
                      <a:pt x="0" y="1689"/>
                    </a:lnTo>
                    <a:lnTo>
                      <a:pt x="630" y="3922"/>
                    </a:lnTo>
                    <a:lnTo>
                      <a:pt x="68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8"/>
              <p:cNvSpPr/>
              <p:nvPr/>
            </p:nvSpPr>
            <p:spPr>
              <a:xfrm>
                <a:off x="5512568" y="2568173"/>
                <a:ext cx="72534" cy="413487"/>
              </a:xfrm>
              <a:custGeom>
                <a:rect b="b" l="l" r="r" t="t"/>
                <a:pathLst>
                  <a:path extrusionOk="0" h="3922" w="688">
                    <a:moveTo>
                      <a:pt x="1" y="1"/>
                    </a:moveTo>
                    <a:lnTo>
                      <a:pt x="29" y="3922"/>
                    </a:lnTo>
                    <a:lnTo>
                      <a:pt x="688" y="1604"/>
                    </a:lnTo>
                    <a:lnTo>
                      <a:pt x="230" y="1117"/>
                    </a:lnTo>
                    <a:lnTo>
                      <a:pt x="459" y="802"/>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
              <p:cNvSpPr/>
              <p:nvPr/>
            </p:nvSpPr>
            <p:spPr>
              <a:xfrm>
                <a:off x="5584996" y="3262194"/>
                <a:ext cx="129887" cy="21191"/>
              </a:xfrm>
              <a:custGeom>
                <a:rect b="b" l="l" r="r" t="t"/>
                <a:pathLst>
                  <a:path extrusionOk="0" h="201" w="1232">
                    <a:moveTo>
                      <a:pt x="1" y="0"/>
                    </a:moveTo>
                    <a:lnTo>
                      <a:pt x="1" y="201"/>
                    </a:lnTo>
                    <a:lnTo>
                      <a:pt x="1231" y="201"/>
                    </a:lnTo>
                    <a:lnTo>
                      <a:pt x="123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8"/>
              <p:cNvSpPr/>
              <p:nvPr/>
            </p:nvSpPr>
            <p:spPr>
              <a:xfrm>
                <a:off x="5189755" y="3262194"/>
                <a:ext cx="129887" cy="21191"/>
              </a:xfrm>
              <a:custGeom>
                <a:rect b="b" l="l" r="r" t="t"/>
                <a:pathLst>
                  <a:path extrusionOk="0" h="201" w="1232">
                    <a:moveTo>
                      <a:pt x="0" y="0"/>
                    </a:moveTo>
                    <a:lnTo>
                      <a:pt x="0" y="201"/>
                    </a:lnTo>
                    <a:lnTo>
                      <a:pt x="1231" y="201"/>
                    </a:lnTo>
                    <a:lnTo>
                      <a:pt x="123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8"/>
              <p:cNvSpPr/>
              <p:nvPr/>
            </p:nvSpPr>
            <p:spPr>
              <a:xfrm>
                <a:off x="5901799" y="2450517"/>
                <a:ext cx="389344" cy="525134"/>
              </a:xfrm>
              <a:custGeom>
                <a:rect b="b" l="l" r="r" t="t"/>
                <a:pathLst>
                  <a:path extrusionOk="0" h="4981" w="3693">
                    <a:moveTo>
                      <a:pt x="1" y="1"/>
                    </a:moveTo>
                    <a:lnTo>
                      <a:pt x="1" y="4980"/>
                    </a:lnTo>
                    <a:lnTo>
                      <a:pt x="3692" y="4980"/>
                    </a:lnTo>
                    <a:lnTo>
                      <a:pt x="369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8"/>
              <p:cNvSpPr/>
              <p:nvPr/>
            </p:nvSpPr>
            <p:spPr>
              <a:xfrm>
                <a:off x="5919932" y="2471708"/>
                <a:ext cx="353077" cy="482858"/>
              </a:xfrm>
              <a:custGeom>
                <a:rect b="b" l="l" r="r" t="t"/>
                <a:pathLst>
                  <a:path extrusionOk="0" h="4580" w="3349">
                    <a:moveTo>
                      <a:pt x="0" y="0"/>
                    </a:moveTo>
                    <a:lnTo>
                      <a:pt x="0" y="4579"/>
                    </a:lnTo>
                    <a:lnTo>
                      <a:pt x="3349" y="4579"/>
                    </a:lnTo>
                    <a:lnTo>
                      <a:pt x="334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8"/>
              <p:cNvSpPr/>
              <p:nvPr/>
            </p:nvSpPr>
            <p:spPr>
              <a:xfrm>
                <a:off x="6067739" y="2565221"/>
                <a:ext cx="57458" cy="57458"/>
              </a:xfrm>
              <a:custGeom>
                <a:rect b="b" l="l" r="r" t="t"/>
                <a:pathLst>
                  <a:path extrusionOk="0" h="545" w="545">
                    <a:moveTo>
                      <a:pt x="1" y="0"/>
                    </a:moveTo>
                    <a:lnTo>
                      <a:pt x="1" y="544"/>
                    </a:lnTo>
                    <a:lnTo>
                      <a:pt x="544" y="544"/>
                    </a:lnTo>
                    <a:lnTo>
                      <a:pt x="54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8"/>
              <p:cNvSpPr/>
              <p:nvPr/>
            </p:nvSpPr>
            <p:spPr>
              <a:xfrm>
                <a:off x="5971169" y="2661791"/>
                <a:ext cx="253553" cy="15182"/>
              </a:xfrm>
              <a:custGeom>
                <a:rect b="b" l="l" r="r" t="t"/>
                <a:pathLst>
                  <a:path extrusionOk="0" h="144" w="2405">
                    <a:moveTo>
                      <a:pt x="1" y="0"/>
                    </a:moveTo>
                    <a:lnTo>
                      <a:pt x="1" y="143"/>
                    </a:lnTo>
                    <a:lnTo>
                      <a:pt x="2405" y="143"/>
                    </a:lnTo>
                    <a:lnTo>
                      <a:pt x="24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8"/>
              <p:cNvSpPr/>
              <p:nvPr/>
            </p:nvSpPr>
            <p:spPr>
              <a:xfrm>
                <a:off x="5971169" y="2694895"/>
                <a:ext cx="253553" cy="15182"/>
              </a:xfrm>
              <a:custGeom>
                <a:rect b="b" l="l" r="r" t="t"/>
                <a:pathLst>
                  <a:path extrusionOk="0" h="144" w="2405">
                    <a:moveTo>
                      <a:pt x="1" y="1"/>
                    </a:moveTo>
                    <a:lnTo>
                      <a:pt x="1" y="144"/>
                    </a:lnTo>
                    <a:lnTo>
                      <a:pt x="2405" y="144"/>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8"/>
              <p:cNvSpPr/>
              <p:nvPr/>
            </p:nvSpPr>
            <p:spPr>
              <a:xfrm>
                <a:off x="5971169" y="2725153"/>
                <a:ext cx="253553" cy="18134"/>
              </a:xfrm>
              <a:custGeom>
                <a:rect b="b" l="l" r="r" t="t"/>
                <a:pathLst>
                  <a:path extrusionOk="0" h="172" w="2405">
                    <a:moveTo>
                      <a:pt x="1" y="0"/>
                    </a:moveTo>
                    <a:lnTo>
                      <a:pt x="1" y="172"/>
                    </a:lnTo>
                    <a:lnTo>
                      <a:pt x="2405" y="172"/>
                    </a:lnTo>
                    <a:lnTo>
                      <a:pt x="24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8"/>
              <p:cNvSpPr/>
              <p:nvPr/>
            </p:nvSpPr>
            <p:spPr>
              <a:xfrm>
                <a:off x="5971169" y="2758256"/>
                <a:ext cx="253553" cy="18239"/>
              </a:xfrm>
              <a:custGeom>
                <a:rect b="b" l="l" r="r" t="t"/>
                <a:pathLst>
                  <a:path extrusionOk="0" h="173" w="2405">
                    <a:moveTo>
                      <a:pt x="1" y="1"/>
                    </a:moveTo>
                    <a:lnTo>
                      <a:pt x="1" y="173"/>
                    </a:lnTo>
                    <a:lnTo>
                      <a:pt x="2405" y="173"/>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8"/>
              <p:cNvSpPr/>
              <p:nvPr/>
            </p:nvSpPr>
            <p:spPr>
              <a:xfrm>
                <a:off x="5971169" y="2791466"/>
                <a:ext cx="253553" cy="18239"/>
              </a:xfrm>
              <a:custGeom>
                <a:rect b="b" l="l" r="r" t="t"/>
                <a:pathLst>
                  <a:path extrusionOk="0" h="173" w="2405">
                    <a:moveTo>
                      <a:pt x="1" y="1"/>
                    </a:moveTo>
                    <a:lnTo>
                      <a:pt x="1" y="172"/>
                    </a:lnTo>
                    <a:lnTo>
                      <a:pt x="2405" y="172"/>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8"/>
              <p:cNvSpPr/>
              <p:nvPr/>
            </p:nvSpPr>
            <p:spPr>
              <a:xfrm>
                <a:off x="5971169" y="2857884"/>
                <a:ext cx="81601" cy="18239"/>
              </a:xfrm>
              <a:custGeom>
                <a:rect b="b" l="l" r="r" t="t"/>
                <a:pathLst>
                  <a:path extrusionOk="0" h="173" w="774">
                    <a:moveTo>
                      <a:pt x="1" y="0"/>
                    </a:moveTo>
                    <a:lnTo>
                      <a:pt x="1" y="172"/>
                    </a:lnTo>
                    <a:lnTo>
                      <a:pt x="774" y="172"/>
                    </a:lnTo>
                    <a:lnTo>
                      <a:pt x="77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8"/>
              <p:cNvSpPr/>
              <p:nvPr/>
            </p:nvSpPr>
            <p:spPr>
              <a:xfrm>
                <a:off x="6140166" y="2857884"/>
                <a:ext cx="84553" cy="18239"/>
              </a:xfrm>
              <a:custGeom>
                <a:rect b="b" l="l" r="r" t="t"/>
                <a:pathLst>
                  <a:path extrusionOk="0" h="173" w="802">
                    <a:moveTo>
                      <a:pt x="0" y="0"/>
                    </a:moveTo>
                    <a:lnTo>
                      <a:pt x="0" y="172"/>
                    </a:lnTo>
                    <a:lnTo>
                      <a:pt x="802" y="172"/>
                    </a:lnTo>
                    <a:lnTo>
                      <a:pt x="80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8"/>
              <p:cNvSpPr/>
              <p:nvPr/>
            </p:nvSpPr>
            <p:spPr>
              <a:xfrm>
                <a:off x="6019454" y="2465593"/>
                <a:ext cx="154030" cy="21296"/>
              </a:xfrm>
              <a:custGeom>
                <a:rect b="b" l="l" r="r" t="t"/>
                <a:pathLst>
                  <a:path extrusionOk="0" h="202" w="1461">
                    <a:moveTo>
                      <a:pt x="1" y="1"/>
                    </a:moveTo>
                    <a:lnTo>
                      <a:pt x="1" y="201"/>
                    </a:lnTo>
                    <a:lnTo>
                      <a:pt x="1460" y="201"/>
                    </a:lnTo>
                    <a:lnTo>
                      <a:pt x="1460" y="1"/>
                    </a:lnTo>
                    <a:close/>
                  </a:path>
                </a:pathLst>
              </a:custGeom>
              <a:solidFill>
                <a:srgbClr val="6D8F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8"/>
              <p:cNvSpPr/>
              <p:nvPr/>
            </p:nvSpPr>
            <p:spPr>
              <a:xfrm>
                <a:off x="6028521" y="2432384"/>
                <a:ext cx="135896" cy="42382"/>
              </a:xfrm>
              <a:custGeom>
                <a:rect b="b" l="l" r="r" t="t"/>
                <a:pathLst>
                  <a:path extrusionOk="0" h="402" w="1289">
                    <a:moveTo>
                      <a:pt x="1" y="1"/>
                    </a:moveTo>
                    <a:lnTo>
                      <a:pt x="1" y="402"/>
                    </a:lnTo>
                    <a:lnTo>
                      <a:pt x="1288" y="402"/>
                    </a:lnTo>
                    <a:lnTo>
                      <a:pt x="1288" y="1"/>
                    </a:lnTo>
                    <a:close/>
                  </a:path>
                </a:pathLst>
              </a:custGeom>
              <a:solidFill>
                <a:srgbClr val="8AA5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
              <p:cNvSpPr/>
              <p:nvPr/>
            </p:nvSpPr>
            <p:spPr>
              <a:xfrm>
                <a:off x="6064787" y="2411299"/>
                <a:ext cx="63467" cy="33315"/>
              </a:xfrm>
              <a:custGeom>
                <a:rect b="b" l="l" r="r" t="t"/>
                <a:pathLst>
                  <a:path extrusionOk="0" h="316" w="602">
                    <a:moveTo>
                      <a:pt x="0" y="1"/>
                    </a:moveTo>
                    <a:lnTo>
                      <a:pt x="0" y="315"/>
                    </a:lnTo>
                    <a:lnTo>
                      <a:pt x="601" y="315"/>
                    </a:lnTo>
                    <a:lnTo>
                      <a:pt x="601" y="1"/>
                    </a:lnTo>
                    <a:close/>
                  </a:path>
                </a:pathLst>
              </a:custGeom>
              <a:solidFill>
                <a:srgbClr val="8AA5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8"/>
              <p:cNvSpPr/>
              <p:nvPr/>
            </p:nvSpPr>
            <p:spPr>
              <a:xfrm>
                <a:off x="5265135" y="2565221"/>
                <a:ext cx="126829" cy="271581"/>
              </a:xfrm>
              <a:custGeom>
                <a:rect b="b" l="l" r="r" t="t"/>
                <a:pathLst>
                  <a:path extrusionOk="0" fill="none" h="2576" w="1203">
                    <a:moveTo>
                      <a:pt x="1203" y="0"/>
                    </a:moveTo>
                    <a:cubicBezTo>
                      <a:pt x="802" y="29"/>
                      <a:pt x="487" y="315"/>
                      <a:pt x="402" y="687"/>
                    </a:cubicBezTo>
                    <a:cubicBezTo>
                      <a:pt x="201" y="1546"/>
                      <a:pt x="258" y="2290"/>
                      <a:pt x="1" y="2576"/>
                    </a:cubicBezTo>
                  </a:path>
                </a:pathLst>
              </a:custGeom>
              <a:noFill/>
              <a:ln cap="flat" cmpd="sng" w="9525">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8"/>
              <p:cNvSpPr/>
              <p:nvPr/>
            </p:nvSpPr>
            <p:spPr>
              <a:xfrm>
                <a:off x="5238040" y="2809599"/>
                <a:ext cx="54401" cy="57458"/>
              </a:xfrm>
              <a:custGeom>
                <a:rect b="b" l="l" r="r" t="t"/>
                <a:pathLst>
                  <a:path extrusionOk="0" h="545" w="516">
                    <a:moveTo>
                      <a:pt x="258" y="0"/>
                    </a:moveTo>
                    <a:cubicBezTo>
                      <a:pt x="115" y="0"/>
                      <a:pt x="0" y="115"/>
                      <a:pt x="0" y="258"/>
                    </a:cubicBezTo>
                    <a:cubicBezTo>
                      <a:pt x="0" y="430"/>
                      <a:pt x="115" y="544"/>
                      <a:pt x="258" y="544"/>
                    </a:cubicBezTo>
                    <a:cubicBezTo>
                      <a:pt x="401" y="544"/>
                      <a:pt x="515" y="430"/>
                      <a:pt x="515" y="258"/>
                    </a:cubicBezTo>
                    <a:cubicBezTo>
                      <a:pt x="515" y="115"/>
                      <a:pt x="401" y="0"/>
                      <a:pt x="2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8"/>
              <p:cNvSpPr/>
              <p:nvPr/>
            </p:nvSpPr>
            <p:spPr>
              <a:xfrm>
                <a:off x="5250059" y="2821618"/>
                <a:ext cx="30363" cy="33315"/>
              </a:xfrm>
              <a:custGeom>
                <a:rect b="b" l="l" r="r" t="t"/>
                <a:pathLst>
                  <a:path extrusionOk="0" h="316" w="288">
                    <a:moveTo>
                      <a:pt x="144" y="1"/>
                    </a:moveTo>
                    <a:cubicBezTo>
                      <a:pt x="58" y="1"/>
                      <a:pt x="1" y="87"/>
                      <a:pt x="1" y="144"/>
                    </a:cubicBezTo>
                    <a:cubicBezTo>
                      <a:pt x="1" y="230"/>
                      <a:pt x="58" y="316"/>
                      <a:pt x="144" y="316"/>
                    </a:cubicBezTo>
                    <a:cubicBezTo>
                      <a:pt x="230" y="316"/>
                      <a:pt x="287" y="230"/>
                      <a:pt x="287" y="144"/>
                    </a:cubicBezTo>
                    <a:cubicBezTo>
                      <a:pt x="287" y="87"/>
                      <a:pt x="230" y="1"/>
                      <a:pt x="144" y="1"/>
                    </a:cubicBezTo>
                    <a:close/>
                  </a:path>
                </a:pathLst>
              </a:custGeom>
              <a:solidFill>
                <a:srgbClr val="DBE1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8"/>
              <p:cNvSpPr/>
              <p:nvPr/>
            </p:nvSpPr>
            <p:spPr>
              <a:xfrm>
                <a:off x="5512568" y="2565221"/>
                <a:ext cx="102686" cy="126829"/>
              </a:xfrm>
              <a:custGeom>
                <a:rect b="b" l="l" r="r" t="t"/>
                <a:pathLst>
                  <a:path extrusionOk="0" fill="none" h="1203" w="974">
                    <a:moveTo>
                      <a:pt x="1" y="0"/>
                    </a:moveTo>
                    <a:cubicBezTo>
                      <a:pt x="401" y="57"/>
                      <a:pt x="745" y="344"/>
                      <a:pt x="859" y="773"/>
                    </a:cubicBezTo>
                    <a:cubicBezTo>
                      <a:pt x="917" y="916"/>
                      <a:pt x="945" y="1059"/>
                      <a:pt x="974" y="1202"/>
                    </a:cubicBezTo>
                  </a:path>
                </a:pathLst>
              </a:custGeom>
              <a:noFill/>
              <a:ln cap="flat" cmpd="sng" w="9525">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8"/>
              <p:cNvSpPr/>
              <p:nvPr/>
            </p:nvSpPr>
            <p:spPr>
              <a:xfrm>
                <a:off x="5566862" y="2679819"/>
                <a:ext cx="99734" cy="156982"/>
              </a:xfrm>
              <a:custGeom>
                <a:rect b="b" l="l" r="r" t="t"/>
                <a:pathLst>
                  <a:path extrusionOk="0" fill="none" h="1489" w="946">
                    <a:moveTo>
                      <a:pt x="29" y="1489"/>
                    </a:moveTo>
                    <a:cubicBezTo>
                      <a:pt x="1" y="1117"/>
                      <a:pt x="29" y="745"/>
                      <a:pt x="58" y="401"/>
                    </a:cubicBezTo>
                    <a:cubicBezTo>
                      <a:pt x="173" y="29"/>
                      <a:pt x="688" y="1"/>
                      <a:pt x="859" y="373"/>
                    </a:cubicBezTo>
                    <a:cubicBezTo>
                      <a:pt x="917" y="688"/>
                      <a:pt x="945" y="1031"/>
                      <a:pt x="945" y="1374"/>
                    </a:cubicBezTo>
                  </a:path>
                </a:pathLst>
              </a:custGeom>
              <a:noFill/>
              <a:ln cap="flat" cmpd="sng" w="9525">
                <a:solidFill>
                  <a:srgbClr val="C4CFE2"/>
                </a:solidFill>
                <a:prstDash val="solid"/>
                <a:miter lim="2861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8"/>
              <p:cNvSpPr/>
              <p:nvPr/>
            </p:nvSpPr>
            <p:spPr>
              <a:xfrm>
                <a:off x="5569920" y="2682877"/>
                <a:ext cx="93620" cy="81601"/>
              </a:xfrm>
              <a:custGeom>
                <a:rect b="b" l="l" r="r" t="t"/>
                <a:pathLst>
                  <a:path extrusionOk="0" fill="none" h="774" w="888">
                    <a:moveTo>
                      <a:pt x="0" y="773"/>
                    </a:moveTo>
                    <a:cubicBezTo>
                      <a:pt x="0" y="630"/>
                      <a:pt x="0" y="516"/>
                      <a:pt x="29" y="401"/>
                    </a:cubicBezTo>
                    <a:cubicBezTo>
                      <a:pt x="144" y="29"/>
                      <a:pt x="659" y="0"/>
                      <a:pt x="830" y="344"/>
                    </a:cubicBezTo>
                    <a:cubicBezTo>
                      <a:pt x="859" y="487"/>
                      <a:pt x="888" y="630"/>
                      <a:pt x="888" y="773"/>
                    </a:cubicBezTo>
                  </a:path>
                </a:pathLst>
              </a:custGeom>
              <a:noFill/>
              <a:ln cap="flat" cmpd="sng" w="9525">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8"/>
              <p:cNvSpPr/>
              <p:nvPr/>
            </p:nvSpPr>
            <p:spPr>
              <a:xfrm>
                <a:off x="5563911" y="2836694"/>
                <a:ext cx="18134" cy="105"/>
              </a:xfrm>
              <a:custGeom>
                <a:rect b="b" l="l" r="r" t="t"/>
                <a:pathLst>
                  <a:path extrusionOk="0" fill="none" h="1" w="172">
                    <a:moveTo>
                      <a:pt x="0" y="1"/>
                    </a:moveTo>
                    <a:lnTo>
                      <a:pt x="172" y="1"/>
                    </a:lnTo>
                  </a:path>
                </a:pathLst>
              </a:custGeom>
              <a:noFill/>
              <a:ln cap="flat" cmpd="sng" w="9525">
                <a:solidFill>
                  <a:schemeClr val="lt2"/>
                </a:solidFill>
                <a:prstDash val="solid"/>
                <a:miter lim="2861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8"/>
              <p:cNvSpPr/>
              <p:nvPr/>
            </p:nvSpPr>
            <p:spPr>
              <a:xfrm>
                <a:off x="5654366" y="2827732"/>
                <a:ext cx="18239" cy="105"/>
              </a:xfrm>
              <a:custGeom>
                <a:rect b="b" l="l" r="r" t="t"/>
                <a:pathLst>
                  <a:path extrusionOk="0" fill="none" h="1" w="173">
                    <a:moveTo>
                      <a:pt x="1" y="0"/>
                    </a:moveTo>
                    <a:lnTo>
                      <a:pt x="173" y="0"/>
                    </a:lnTo>
                  </a:path>
                </a:pathLst>
              </a:custGeom>
              <a:noFill/>
              <a:ln cap="flat" cmpd="sng" w="9525">
                <a:solidFill>
                  <a:schemeClr val="lt2"/>
                </a:solidFill>
                <a:prstDash val="solid"/>
                <a:miter lim="2861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5" name="Google Shape;885;p8"/>
            <p:cNvSpPr/>
            <p:nvPr/>
          </p:nvSpPr>
          <p:spPr>
            <a:xfrm>
              <a:off x="8316534" y="1675523"/>
              <a:ext cx="217946" cy="186632"/>
            </a:xfrm>
            <a:custGeom>
              <a:rect b="b" l="l" r="r" t="t"/>
              <a:pathLst>
                <a:path extrusionOk="0" h="5835" w="6814">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8"/>
            <p:cNvSpPr/>
            <p:nvPr/>
          </p:nvSpPr>
          <p:spPr>
            <a:xfrm flipH="1">
              <a:off x="5109078" y="929116"/>
              <a:ext cx="642577" cy="231154"/>
            </a:xfrm>
            <a:custGeom>
              <a:rect b="b" l="l" r="r" t="t"/>
              <a:pathLst>
                <a:path extrusionOk="0" h="2444" w="6794">
                  <a:moveTo>
                    <a:pt x="1372" y="0"/>
                  </a:moveTo>
                  <a:cubicBezTo>
                    <a:pt x="792" y="0"/>
                    <a:pt x="314" y="464"/>
                    <a:pt x="314" y="1044"/>
                  </a:cubicBezTo>
                  <a:cubicBezTo>
                    <a:pt x="314" y="1218"/>
                    <a:pt x="357" y="1377"/>
                    <a:pt x="430" y="1537"/>
                  </a:cubicBezTo>
                  <a:lnTo>
                    <a:pt x="97" y="2160"/>
                  </a:lnTo>
                  <a:cubicBezTo>
                    <a:pt x="1" y="2292"/>
                    <a:pt x="112" y="2443"/>
                    <a:pt x="244" y="2443"/>
                  </a:cubicBezTo>
                  <a:cubicBezTo>
                    <a:pt x="272" y="2443"/>
                    <a:pt x="301" y="2436"/>
                    <a:pt x="328" y="2421"/>
                  </a:cubicBezTo>
                  <a:lnTo>
                    <a:pt x="1155" y="2073"/>
                  </a:lnTo>
                  <a:cubicBezTo>
                    <a:pt x="1213" y="2088"/>
                    <a:pt x="1285" y="2088"/>
                    <a:pt x="1372" y="2088"/>
                  </a:cubicBezTo>
                  <a:lnTo>
                    <a:pt x="5735" y="2088"/>
                  </a:lnTo>
                  <a:cubicBezTo>
                    <a:pt x="6315" y="2088"/>
                    <a:pt x="6794" y="1624"/>
                    <a:pt x="6794" y="1044"/>
                  </a:cubicBezTo>
                  <a:cubicBezTo>
                    <a:pt x="6794" y="464"/>
                    <a:pt x="6315" y="0"/>
                    <a:pt x="57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8"/>
            <p:cNvSpPr/>
            <p:nvPr/>
          </p:nvSpPr>
          <p:spPr>
            <a:xfrm rot="2700000">
              <a:off x="5523179" y="3258927"/>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8"/>
            <p:cNvSpPr/>
            <p:nvPr/>
          </p:nvSpPr>
          <p:spPr>
            <a:xfrm>
              <a:off x="7064454" y="3163620"/>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grpSp>
        <p:nvGrpSpPr>
          <p:cNvPr id="893" name="Google Shape;893;p9"/>
          <p:cNvGrpSpPr/>
          <p:nvPr/>
        </p:nvGrpSpPr>
        <p:grpSpPr>
          <a:xfrm>
            <a:off x="832185" y="93199"/>
            <a:ext cx="7420282" cy="4676043"/>
            <a:chOff x="1820484" y="313884"/>
            <a:chExt cx="5503027" cy="4515734"/>
          </a:xfrm>
        </p:grpSpPr>
        <p:grpSp>
          <p:nvGrpSpPr>
            <p:cNvPr id="894" name="Google Shape;894;p9"/>
            <p:cNvGrpSpPr/>
            <p:nvPr/>
          </p:nvGrpSpPr>
          <p:grpSpPr>
            <a:xfrm flipH="1">
              <a:off x="2280524" y="313884"/>
              <a:ext cx="5042987" cy="3878528"/>
              <a:chOff x="2362200" y="890550"/>
              <a:chExt cx="4371900" cy="3362400"/>
            </a:xfrm>
          </p:grpSpPr>
          <p:sp>
            <p:nvSpPr>
              <p:cNvPr id="895" name="Google Shape;895;p9"/>
              <p:cNvSpPr/>
              <p:nvPr/>
            </p:nvSpPr>
            <p:spPr>
              <a:xfrm>
                <a:off x="2362200" y="890550"/>
                <a:ext cx="4371900" cy="33624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9"/>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9"/>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9"/>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9"/>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0" name="Google Shape;900;p9"/>
            <p:cNvGrpSpPr/>
            <p:nvPr/>
          </p:nvGrpSpPr>
          <p:grpSpPr>
            <a:xfrm flipH="1">
              <a:off x="2062182" y="632487"/>
              <a:ext cx="5042987" cy="3878528"/>
              <a:chOff x="2362200" y="890550"/>
              <a:chExt cx="4371900" cy="3362400"/>
            </a:xfrm>
          </p:grpSpPr>
          <p:sp>
            <p:nvSpPr>
              <p:cNvPr id="901" name="Google Shape;901;p9"/>
              <p:cNvSpPr/>
              <p:nvPr/>
            </p:nvSpPr>
            <p:spPr>
              <a:xfrm>
                <a:off x="2362200" y="890550"/>
                <a:ext cx="4371900" cy="3362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9"/>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9"/>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9"/>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9"/>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6" name="Google Shape;906;p9"/>
            <p:cNvGrpSpPr/>
            <p:nvPr/>
          </p:nvGrpSpPr>
          <p:grpSpPr>
            <a:xfrm flipH="1">
              <a:off x="1820484" y="951090"/>
              <a:ext cx="5042987" cy="3878528"/>
              <a:chOff x="2362200" y="890550"/>
              <a:chExt cx="4371900" cy="3362400"/>
            </a:xfrm>
          </p:grpSpPr>
          <p:sp>
            <p:nvSpPr>
              <p:cNvPr id="907" name="Google Shape;907;p9"/>
              <p:cNvSpPr/>
              <p:nvPr/>
            </p:nvSpPr>
            <p:spPr>
              <a:xfrm>
                <a:off x="2362200" y="890550"/>
                <a:ext cx="4371900" cy="3362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9"/>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9"/>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9"/>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9"/>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912" name="Google Shape;912;p9"/>
          <p:cNvPicPr preferRelativeResize="0"/>
          <p:nvPr/>
        </p:nvPicPr>
        <p:blipFill rotWithShape="1">
          <a:blip r:embed="rId3">
            <a:alphaModFix/>
          </a:blip>
          <a:srcRect b="0" l="0" r="0" t="0"/>
          <a:stretch/>
        </p:blipFill>
        <p:spPr>
          <a:xfrm>
            <a:off x="1019875" y="1122725"/>
            <a:ext cx="5814226" cy="35770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grpSp>
        <p:nvGrpSpPr>
          <p:cNvPr id="917" name="Google Shape;917;p10"/>
          <p:cNvGrpSpPr/>
          <p:nvPr/>
        </p:nvGrpSpPr>
        <p:grpSpPr>
          <a:xfrm>
            <a:off x="1290805" y="257706"/>
            <a:ext cx="6557746" cy="4867813"/>
            <a:chOff x="3467650" y="1777750"/>
            <a:chExt cx="2872425" cy="2132200"/>
          </a:xfrm>
        </p:grpSpPr>
        <p:sp>
          <p:nvSpPr>
            <p:cNvPr id="918" name="Google Shape;918;p10"/>
            <p:cNvSpPr/>
            <p:nvPr/>
          </p:nvSpPr>
          <p:spPr>
            <a:xfrm>
              <a:off x="3467650" y="1777750"/>
              <a:ext cx="2872425" cy="2109400"/>
            </a:xfrm>
            <a:custGeom>
              <a:rect b="b" l="l" r="r" t="t"/>
              <a:pathLst>
                <a:path extrusionOk="0" h="84376" w="114897">
                  <a:moveTo>
                    <a:pt x="88995" y="0"/>
                  </a:moveTo>
                  <a:cubicBezTo>
                    <a:pt x="72338" y="0"/>
                    <a:pt x="59181" y="12217"/>
                    <a:pt x="42889" y="13858"/>
                  </a:cubicBezTo>
                  <a:cubicBezTo>
                    <a:pt x="36658" y="14496"/>
                    <a:pt x="30396" y="14162"/>
                    <a:pt x="24135" y="14557"/>
                  </a:cubicBezTo>
                  <a:cubicBezTo>
                    <a:pt x="20214" y="14830"/>
                    <a:pt x="16141" y="15438"/>
                    <a:pt x="12858" y="17596"/>
                  </a:cubicBezTo>
                  <a:cubicBezTo>
                    <a:pt x="8967" y="20150"/>
                    <a:pt x="6779" y="24831"/>
                    <a:pt x="6870" y="29420"/>
                  </a:cubicBezTo>
                  <a:cubicBezTo>
                    <a:pt x="6992" y="34892"/>
                    <a:pt x="10062" y="38478"/>
                    <a:pt x="13162" y="42642"/>
                  </a:cubicBezTo>
                  <a:cubicBezTo>
                    <a:pt x="15168" y="45317"/>
                    <a:pt x="16445" y="48570"/>
                    <a:pt x="16688" y="51913"/>
                  </a:cubicBezTo>
                  <a:cubicBezTo>
                    <a:pt x="16992" y="56290"/>
                    <a:pt x="13709" y="59360"/>
                    <a:pt x="10274" y="61579"/>
                  </a:cubicBezTo>
                  <a:cubicBezTo>
                    <a:pt x="7600" y="63281"/>
                    <a:pt x="4651" y="64831"/>
                    <a:pt x="2797" y="67384"/>
                  </a:cubicBezTo>
                  <a:cubicBezTo>
                    <a:pt x="92" y="71093"/>
                    <a:pt x="1" y="76989"/>
                    <a:pt x="3648" y="80151"/>
                  </a:cubicBezTo>
                  <a:cubicBezTo>
                    <a:pt x="5685" y="81913"/>
                    <a:pt x="8724" y="82096"/>
                    <a:pt x="10426" y="84376"/>
                  </a:cubicBezTo>
                  <a:lnTo>
                    <a:pt x="16536" y="84376"/>
                  </a:lnTo>
                  <a:lnTo>
                    <a:pt x="32068" y="84345"/>
                  </a:lnTo>
                  <a:lnTo>
                    <a:pt x="52859" y="84315"/>
                  </a:lnTo>
                  <a:lnTo>
                    <a:pt x="74744" y="84254"/>
                  </a:lnTo>
                  <a:cubicBezTo>
                    <a:pt x="81005" y="84254"/>
                    <a:pt x="87297" y="84224"/>
                    <a:pt x="93559" y="84224"/>
                  </a:cubicBezTo>
                  <a:cubicBezTo>
                    <a:pt x="96629" y="84224"/>
                    <a:pt x="99729" y="84193"/>
                    <a:pt x="102799" y="84193"/>
                  </a:cubicBezTo>
                  <a:cubicBezTo>
                    <a:pt x="103538" y="84193"/>
                    <a:pt x="104225" y="84312"/>
                    <a:pt x="104880" y="84312"/>
                  </a:cubicBezTo>
                  <a:cubicBezTo>
                    <a:pt x="105465" y="84312"/>
                    <a:pt x="106023" y="84217"/>
                    <a:pt x="106568" y="83859"/>
                  </a:cubicBezTo>
                  <a:cubicBezTo>
                    <a:pt x="106659" y="83768"/>
                    <a:pt x="106750" y="83707"/>
                    <a:pt x="106842" y="83616"/>
                  </a:cubicBezTo>
                  <a:cubicBezTo>
                    <a:pt x="109243" y="81518"/>
                    <a:pt x="111583" y="78904"/>
                    <a:pt x="112039" y="75622"/>
                  </a:cubicBezTo>
                  <a:cubicBezTo>
                    <a:pt x="112495" y="72005"/>
                    <a:pt x="110489" y="68752"/>
                    <a:pt x="108240" y="66108"/>
                  </a:cubicBezTo>
                  <a:cubicBezTo>
                    <a:pt x="106355" y="63919"/>
                    <a:pt x="104197" y="61974"/>
                    <a:pt x="102373" y="59725"/>
                  </a:cubicBezTo>
                  <a:cubicBezTo>
                    <a:pt x="100519" y="57506"/>
                    <a:pt x="99000" y="54861"/>
                    <a:pt x="98756" y="51974"/>
                  </a:cubicBezTo>
                  <a:cubicBezTo>
                    <a:pt x="98361" y="47688"/>
                    <a:pt x="100762" y="43797"/>
                    <a:pt x="103559" y="40758"/>
                  </a:cubicBezTo>
                  <a:cubicBezTo>
                    <a:pt x="108331" y="35560"/>
                    <a:pt x="113103" y="31396"/>
                    <a:pt x="113772" y="23949"/>
                  </a:cubicBezTo>
                  <a:cubicBezTo>
                    <a:pt x="114896" y="11578"/>
                    <a:pt x="103346" y="1122"/>
                    <a:pt x="91826" y="119"/>
                  </a:cubicBezTo>
                  <a:cubicBezTo>
                    <a:pt x="90871" y="38"/>
                    <a:pt x="89927" y="0"/>
                    <a:pt x="889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0"/>
            <p:cNvSpPr/>
            <p:nvPr/>
          </p:nvSpPr>
          <p:spPr>
            <a:xfrm>
              <a:off x="4416750" y="3824050"/>
              <a:ext cx="943825" cy="44100"/>
            </a:xfrm>
            <a:custGeom>
              <a:rect b="b" l="l" r="r" t="t"/>
              <a:pathLst>
                <a:path extrusionOk="0" h="1764" w="37753">
                  <a:moveTo>
                    <a:pt x="1" y="1"/>
                  </a:moveTo>
                  <a:lnTo>
                    <a:pt x="1" y="1764"/>
                  </a:lnTo>
                  <a:lnTo>
                    <a:pt x="37752" y="1764"/>
                  </a:lnTo>
                  <a:lnTo>
                    <a:pt x="377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0"/>
            <p:cNvSpPr/>
            <p:nvPr/>
          </p:nvSpPr>
          <p:spPr>
            <a:xfrm>
              <a:off x="3742725" y="2099100"/>
              <a:ext cx="2306300" cy="1291075"/>
            </a:xfrm>
            <a:custGeom>
              <a:rect b="b" l="l" r="r" t="t"/>
              <a:pathLst>
                <a:path extrusionOk="0" h="51643" w="92252">
                  <a:moveTo>
                    <a:pt x="4834" y="1"/>
                  </a:moveTo>
                  <a:cubicBezTo>
                    <a:pt x="2159" y="1"/>
                    <a:pt x="1" y="2159"/>
                    <a:pt x="1" y="4834"/>
                  </a:cubicBezTo>
                  <a:lnTo>
                    <a:pt x="1" y="51643"/>
                  </a:lnTo>
                  <a:lnTo>
                    <a:pt x="92252" y="51643"/>
                  </a:lnTo>
                  <a:lnTo>
                    <a:pt x="92252" y="4834"/>
                  </a:lnTo>
                  <a:cubicBezTo>
                    <a:pt x="92252" y="2159"/>
                    <a:pt x="90094" y="1"/>
                    <a:pt x="874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0"/>
            <p:cNvSpPr/>
            <p:nvPr/>
          </p:nvSpPr>
          <p:spPr>
            <a:xfrm>
              <a:off x="3742725" y="3390150"/>
              <a:ext cx="2306300" cy="221150"/>
            </a:xfrm>
            <a:custGeom>
              <a:rect b="b" l="l" r="r" t="t"/>
              <a:pathLst>
                <a:path extrusionOk="0" h="8846" w="92252">
                  <a:moveTo>
                    <a:pt x="1" y="1"/>
                  </a:moveTo>
                  <a:lnTo>
                    <a:pt x="1" y="4043"/>
                  </a:lnTo>
                  <a:cubicBezTo>
                    <a:pt x="1" y="6718"/>
                    <a:pt x="2159" y="8846"/>
                    <a:pt x="4804" y="8846"/>
                  </a:cubicBezTo>
                  <a:lnTo>
                    <a:pt x="87449" y="8846"/>
                  </a:lnTo>
                  <a:cubicBezTo>
                    <a:pt x="90094" y="8846"/>
                    <a:pt x="92252" y="6718"/>
                    <a:pt x="92252" y="4043"/>
                  </a:cubicBezTo>
                  <a:lnTo>
                    <a:pt x="9225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0"/>
            <p:cNvSpPr/>
            <p:nvPr/>
          </p:nvSpPr>
          <p:spPr>
            <a:xfrm>
              <a:off x="3821000" y="2173575"/>
              <a:ext cx="2135325" cy="1136825"/>
            </a:xfrm>
            <a:custGeom>
              <a:rect b="b" l="l" r="r" t="t"/>
              <a:pathLst>
                <a:path extrusionOk="0" h="45473" w="85413">
                  <a:moveTo>
                    <a:pt x="1" y="0"/>
                  </a:moveTo>
                  <a:lnTo>
                    <a:pt x="1" y="45472"/>
                  </a:lnTo>
                  <a:lnTo>
                    <a:pt x="85413" y="45472"/>
                  </a:lnTo>
                  <a:lnTo>
                    <a:pt x="8541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10"/>
            <p:cNvSpPr/>
            <p:nvPr/>
          </p:nvSpPr>
          <p:spPr>
            <a:xfrm>
              <a:off x="4685000" y="3473750"/>
              <a:ext cx="426325" cy="53975"/>
            </a:xfrm>
            <a:custGeom>
              <a:rect b="b" l="l" r="r" t="t"/>
              <a:pathLst>
                <a:path extrusionOk="0" h="2159" w="17053">
                  <a:moveTo>
                    <a:pt x="1" y="0"/>
                  </a:moveTo>
                  <a:lnTo>
                    <a:pt x="1" y="2158"/>
                  </a:lnTo>
                  <a:lnTo>
                    <a:pt x="17053" y="2158"/>
                  </a:lnTo>
                  <a:lnTo>
                    <a:pt x="1705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10"/>
            <p:cNvSpPr/>
            <p:nvPr/>
          </p:nvSpPr>
          <p:spPr>
            <a:xfrm>
              <a:off x="4609775" y="3611275"/>
              <a:ext cx="572975" cy="212800"/>
            </a:xfrm>
            <a:custGeom>
              <a:rect b="b" l="l" r="r" t="t"/>
              <a:pathLst>
                <a:path extrusionOk="0" h="8512" w="22919">
                  <a:moveTo>
                    <a:pt x="1216" y="1"/>
                  </a:moveTo>
                  <a:lnTo>
                    <a:pt x="0" y="8512"/>
                  </a:lnTo>
                  <a:lnTo>
                    <a:pt x="22919" y="8512"/>
                  </a:lnTo>
                  <a:lnTo>
                    <a:pt x="2170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10"/>
            <p:cNvSpPr/>
            <p:nvPr/>
          </p:nvSpPr>
          <p:spPr>
            <a:xfrm>
              <a:off x="4636375" y="3611275"/>
              <a:ext cx="519025" cy="23600"/>
            </a:xfrm>
            <a:custGeom>
              <a:rect b="b" l="l" r="r" t="t"/>
              <a:pathLst>
                <a:path extrusionOk="0" h="944" w="20761">
                  <a:moveTo>
                    <a:pt x="152" y="1"/>
                  </a:moveTo>
                  <a:lnTo>
                    <a:pt x="0" y="943"/>
                  </a:lnTo>
                  <a:lnTo>
                    <a:pt x="20761" y="943"/>
                  </a:lnTo>
                  <a:lnTo>
                    <a:pt x="2063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0"/>
            <p:cNvSpPr/>
            <p:nvPr/>
          </p:nvSpPr>
          <p:spPr>
            <a:xfrm>
              <a:off x="3662200" y="3868125"/>
              <a:ext cx="2476500" cy="41825"/>
            </a:xfrm>
            <a:custGeom>
              <a:rect b="b" l="l" r="r" t="t"/>
              <a:pathLst>
                <a:path extrusionOk="0" h="1673" w="99060">
                  <a:moveTo>
                    <a:pt x="0" y="1"/>
                  </a:moveTo>
                  <a:lnTo>
                    <a:pt x="0" y="1672"/>
                  </a:lnTo>
                  <a:lnTo>
                    <a:pt x="99060" y="1672"/>
                  </a:lnTo>
                  <a:lnTo>
                    <a:pt x="9906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7" name="Google Shape;927;p10"/>
          <p:cNvSpPr txBox="1"/>
          <p:nvPr>
            <p:ph type="ctrTitle"/>
          </p:nvPr>
        </p:nvSpPr>
        <p:spPr>
          <a:xfrm>
            <a:off x="2203713" y="1155075"/>
            <a:ext cx="4650000" cy="1996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a:t>Why CGMs?</a:t>
            </a:r>
            <a:endParaRPr/>
          </a:p>
        </p:txBody>
      </p:sp>
      <p:sp>
        <p:nvSpPr>
          <p:cNvPr id="928" name="Google Shape;928;p10"/>
          <p:cNvSpPr/>
          <p:nvPr/>
        </p:nvSpPr>
        <p:spPr>
          <a:xfrm>
            <a:off x="6810899" y="196978"/>
            <a:ext cx="665151" cy="661225"/>
          </a:xfrm>
          <a:custGeom>
            <a:rect b="b" l="l" r="r" t="t"/>
            <a:pathLst>
              <a:path extrusionOk="0" h="9094" w="9148">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0"/>
          <p:cNvSpPr/>
          <p:nvPr/>
        </p:nvSpPr>
        <p:spPr>
          <a:xfrm>
            <a:off x="5127030" y="282378"/>
            <a:ext cx="415320" cy="411102"/>
          </a:xfrm>
          <a:custGeom>
            <a:rect b="b" l="l" r="r" t="t"/>
            <a:pathLst>
              <a:path extrusionOk="0" h="5654" w="5712">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10"/>
          <p:cNvSpPr/>
          <p:nvPr/>
        </p:nvSpPr>
        <p:spPr>
          <a:xfrm>
            <a:off x="776361" y="2020288"/>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0"/>
          <p:cNvSpPr/>
          <p:nvPr/>
        </p:nvSpPr>
        <p:spPr>
          <a:xfrm>
            <a:off x="7766638" y="2247697"/>
            <a:ext cx="227485" cy="194801"/>
          </a:xfrm>
          <a:custGeom>
            <a:rect b="b" l="l" r="r" t="t"/>
            <a:pathLst>
              <a:path extrusionOk="0" h="5835" w="6814">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10"/>
          <p:cNvSpPr/>
          <p:nvPr/>
        </p:nvSpPr>
        <p:spPr>
          <a:xfrm rot="2700000">
            <a:off x="1039561" y="2552748"/>
            <a:ext cx="208089" cy="208206"/>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3" name="Google Shape;933;p10"/>
          <p:cNvGrpSpPr/>
          <p:nvPr/>
        </p:nvGrpSpPr>
        <p:grpSpPr>
          <a:xfrm>
            <a:off x="481020" y="282383"/>
            <a:ext cx="2617353" cy="4079699"/>
            <a:chOff x="4797370" y="3163620"/>
            <a:chExt cx="2617353" cy="4079699"/>
          </a:xfrm>
        </p:grpSpPr>
        <p:sp>
          <p:nvSpPr>
            <p:cNvPr id="934" name="Google Shape;934;p10"/>
            <p:cNvSpPr/>
            <p:nvPr/>
          </p:nvSpPr>
          <p:spPr>
            <a:xfrm rot="2700000">
              <a:off x="4829454" y="7056427"/>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10"/>
            <p:cNvSpPr/>
            <p:nvPr/>
          </p:nvSpPr>
          <p:spPr>
            <a:xfrm>
              <a:off x="7064454" y="3163620"/>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6" name="Google Shape;936;p10"/>
          <p:cNvGrpSpPr/>
          <p:nvPr/>
        </p:nvGrpSpPr>
        <p:grpSpPr>
          <a:xfrm>
            <a:off x="6543095" y="2571743"/>
            <a:ext cx="2253808" cy="2327292"/>
            <a:chOff x="4476700" y="2501650"/>
            <a:chExt cx="1000625" cy="1033250"/>
          </a:xfrm>
        </p:grpSpPr>
        <p:sp>
          <p:nvSpPr>
            <p:cNvPr id="937" name="Google Shape;937;p10"/>
            <p:cNvSpPr/>
            <p:nvPr/>
          </p:nvSpPr>
          <p:spPr>
            <a:xfrm>
              <a:off x="4602050" y="2811950"/>
              <a:ext cx="552625" cy="722950"/>
            </a:xfrm>
            <a:custGeom>
              <a:rect b="b" l="l" r="r" t="t"/>
              <a:pathLst>
                <a:path extrusionOk="0" h="28918" w="22105">
                  <a:moveTo>
                    <a:pt x="20508" y="12188"/>
                  </a:moveTo>
                  <a:cubicBezTo>
                    <a:pt x="19631" y="14437"/>
                    <a:pt x="18776" y="17022"/>
                    <a:pt x="17787" y="19518"/>
                  </a:cubicBezTo>
                  <a:cubicBezTo>
                    <a:pt x="16685" y="22307"/>
                    <a:pt x="15606" y="24960"/>
                    <a:pt x="13447" y="26399"/>
                  </a:cubicBezTo>
                  <a:cubicBezTo>
                    <a:pt x="12660" y="26894"/>
                    <a:pt x="11288" y="27208"/>
                    <a:pt x="10277" y="26714"/>
                  </a:cubicBezTo>
                  <a:cubicBezTo>
                    <a:pt x="9377" y="26264"/>
                    <a:pt x="8770" y="25252"/>
                    <a:pt x="8320" y="24150"/>
                  </a:cubicBezTo>
                  <a:cubicBezTo>
                    <a:pt x="7016" y="20912"/>
                    <a:pt x="7084" y="16393"/>
                    <a:pt x="7016" y="12143"/>
                  </a:cubicBezTo>
                  <a:cubicBezTo>
                    <a:pt x="6971" y="9332"/>
                    <a:pt x="6634" y="6701"/>
                    <a:pt x="5734" y="4565"/>
                  </a:cubicBezTo>
                  <a:cubicBezTo>
                    <a:pt x="4813" y="2362"/>
                    <a:pt x="3351" y="248"/>
                    <a:pt x="315" y="1"/>
                  </a:cubicBezTo>
                  <a:cubicBezTo>
                    <a:pt x="180" y="226"/>
                    <a:pt x="90" y="518"/>
                    <a:pt x="1" y="810"/>
                  </a:cubicBezTo>
                  <a:cubicBezTo>
                    <a:pt x="5465" y="2159"/>
                    <a:pt x="4970" y="8748"/>
                    <a:pt x="5330" y="14931"/>
                  </a:cubicBezTo>
                  <a:cubicBezTo>
                    <a:pt x="5510" y="17787"/>
                    <a:pt x="5734" y="20980"/>
                    <a:pt x="6319" y="23521"/>
                  </a:cubicBezTo>
                  <a:cubicBezTo>
                    <a:pt x="6634" y="24825"/>
                    <a:pt x="7084" y="25927"/>
                    <a:pt x="7916" y="26804"/>
                  </a:cubicBezTo>
                  <a:cubicBezTo>
                    <a:pt x="8703" y="27658"/>
                    <a:pt x="9827" y="28378"/>
                    <a:pt x="11198" y="28558"/>
                  </a:cubicBezTo>
                  <a:cubicBezTo>
                    <a:pt x="13852" y="28917"/>
                    <a:pt x="15268" y="27456"/>
                    <a:pt x="16348" y="25972"/>
                  </a:cubicBezTo>
                  <a:cubicBezTo>
                    <a:pt x="17337" y="24623"/>
                    <a:pt x="18057" y="23094"/>
                    <a:pt x="18776" y="21609"/>
                  </a:cubicBezTo>
                  <a:cubicBezTo>
                    <a:pt x="20125" y="18776"/>
                    <a:pt x="21137" y="15763"/>
                    <a:pt x="22104" y="12750"/>
                  </a:cubicBezTo>
                  <a:cubicBezTo>
                    <a:pt x="21587" y="12525"/>
                    <a:pt x="21047" y="12300"/>
                    <a:pt x="20508" y="1218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10"/>
            <p:cNvSpPr/>
            <p:nvPr/>
          </p:nvSpPr>
          <p:spPr>
            <a:xfrm>
              <a:off x="4476700" y="2735500"/>
              <a:ext cx="138875" cy="138875"/>
            </a:xfrm>
            <a:custGeom>
              <a:rect b="b" l="l" r="r" t="t"/>
              <a:pathLst>
                <a:path extrusionOk="0" h="5555" w="5555">
                  <a:moveTo>
                    <a:pt x="5487" y="2901"/>
                  </a:moveTo>
                  <a:cubicBezTo>
                    <a:pt x="5419" y="4408"/>
                    <a:pt x="4160" y="5555"/>
                    <a:pt x="2654" y="5510"/>
                  </a:cubicBezTo>
                  <a:cubicBezTo>
                    <a:pt x="1169" y="5442"/>
                    <a:pt x="0" y="4160"/>
                    <a:pt x="68" y="2676"/>
                  </a:cubicBezTo>
                  <a:cubicBezTo>
                    <a:pt x="135" y="1170"/>
                    <a:pt x="1394" y="1"/>
                    <a:pt x="2901" y="68"/>
                  </a:cubicBezTo>
                  <a:cubicBezTo>
                    <a:pt x="4385" y="136"/>
                    <a:pt x="5554" y="1395"/>
                    <a:pt x="5487" y="290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10"/>
            <p:cNvSpPr/>
            <p:nvPr/>
          </p:nvSpPr>
          <p:spPr>
            <a:xfrm>
              <a:off x="4504250" y="2763050"/>
              <a:ext cx="83775" cy="84350"/>
            </a:xfrm>
            <a:custGeom>
              <a:rect b="b" l="l" r="r" t="t"/>
              <a:pathLst>
                <a:path extrusionOk="0" h="3374" w="3351">
                  <a:moveTo>
                    <a:pt x="3305" y="1754"/>
                  </a:moveTo>
                  <a:cubicBezTo>
                    <a:pt x="3283" y="2654"/>
                    <a:pt x="2518" y="3373"/>
                    <a:pt x="1597" y="3328"/>
                  </a:cubicBezTo>
                  <a:cubicBezTo>
                    <a:pt x="697" y="3283"/>
                    <a:pt x="0" y="2519"/>
                    <a:pt x="23" y="1619"/>
                  </a:cubicBezTo>
                  <a:cubicBezTo>
                    <a:pt x="67" y="697"/>
                    <a:pt x="832" y="0"/>
                    <a:pt x="1731" y="45"/>
                  </a:cubicBezTo>
                  <a:cubicBezTo>
                    <a:pt x="2653" y="90"/>
                    <a:pt x="3350" y="855"/>
                    <a:pt x="3305" y="175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10"/>
            <p:cNvSpPr/>
            <p:nvPr/>
          </p:nvSpPr>
          <p:spPr>
            <a:xfrm>
              <a:off x="5004550" y="2514025"/>
              <a:ext cx="175975" cy="622875"/>
            </a:xfrm>
            <a:custGeom>
              <a:rect b="b" l="l" r="r" t="t"/>
              <a:pathLst>
                <a:path extrusionOk="0" h="24915" w="7039">
                  <a:moveTo>
                    <a:pt x="6499" y="23340"/>
                  </a:moveTo>
                  <a:cubicBezTo>
                    <a:pt x="6341" y="23858"/>
                    <a:pt x="6206" y="24397"/>
                    <a:pt x="6049" y="24914"/>
                  </a:cubicBezTo>
                  <a:cubicBezTo>
                    <a:pt x="3868" y="24487"/>
                    <a:pt x="2654" y="22958"/>
                    <a:pt x="1844" y="21249"/>
                  </a:cubicBezTo>
                  <a:cubicBezTo>
                    <a:pt x="1035" y="19563"/>
                    <a:pt x="652" y="17449"/>
                    <a:pt x="405" y="15066"/>
                  </a:cubicBezTo>
                  <a:cubicBezTo>
                    <a:pt x="180" y="12840"/>
                    <a:pt x="0" y="10366"/>
                    <a:pt x="180" y="7758"/>
                  </a:cubicBezTo>
                  <a:cubicBezTo>
                    <a:pt x="360" y="5307"/>
                    <a:pt x="675" y="2766"/>
                    <a:pt x="1912" y="1484"/>
                  </a:cubicBezTo>
                  <a:cubicBezTo>
                    <a:pt x="2609" y="765"/>
                    <a:pt x="3621" y="293"/>
                    <a:pt x="4722" y="90"/>
                  </a:cubicBezTo>
                  <a:cubicBezTo>
                    <a:pt x="5127" y="23"/>
                    <a:pt x="5554" y="68"/>
                    <a:pt x="6004" y="23"/>
                  </a:cubicBezTo>
                  <a:cubicBezTo>
                    <a:pt x="6454" y="0"/>
                    <a:pt x="6971" y="68"/>
                    <a:pt x="7016" y="517"/>
                  </a:cubicBezTo>
                  <a:cubicBezTo>
                    <a:pt x="7038" y="1102"/>
                    <a:pt x="6319" y="1214"/>
                    <a:pt x="5892" y="1327"/>
                  </a:cubicBezTo>
                  <a:cubicBezTo>
                    <a:pt x="4430" y="1709"/>
                    <a:pt x="3306" y="2564"/>
                    <a:pt x="2721" y="3868"/>
                  </a:cubicBezTo>
                  <a:cubicBezTo>
                    <a:pt x="2384" y="4587"/>
                    <a:pt x="2294" y="5419"/>
                    <a:pt x="2114" y="6409"/>
                  </a:cubicBezTo>
                  <a:cubicBezTo>
                    <a:pt x="1979" y="7218"/>
                    <a:pt x="1844" y="8230"/>
                    <a:pt x="1754" y="9152"/>
                  </a:cubicBezTo>
                  <a:cubicBezTo>
                    <a:pt x="1372" y="13042"/>
                    <a:pt x="1889" y="16707"/>
                    <a:pt x="2789" y="19675"/>
                  </a:cubicBezTo>
                  <a:cubicBezTo>
                    <a:pt x="3014" y="20395"/>
                    <a:pt x="3328" y="21092"/>
                    <a:pt x="3756" y="21699"/>
                  </a:cubicBezTo>
                  <a:cubicBezTo>
                    <a:pt x="4160" y="22239"/>
                    <a:pt x="4745" y="22868"/>
                    <a:pt x="5330" y="23138"/>
                  </a:cubicBezTo>
                  <a:cubicBezTo>
                    <a:pt x="5644" y="23273"/>
                    <a:pt x="5982" y="23295"/>
                    <a:pt x="6499" y="2334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10"/>
            <p:cNvSpPr/>
            <p:nvPr/>
          </p:nvSpPr>
          <p:spPr>
            <a:xfrm>
              <a:off x="5159150" y="2501650"/>
              <a:ext cx="61275" cy="64675"/>
            </a:xfrm>
            <a:custGeom>
              <a:rect b="b" l="l" r="r" t="t"/>
              <a:pathLst>
                <a:path extrusionOk="0" h="2587" w="2451">
                  <a:moveTo>
                    <a:pt x="607" y="135"/>
                  </a:moveTo>
                  <a:cubicBezTo>
                    <a:pt x="1012" y="1"/>
                    <a:pt x="1417" y="450"/>
                    <a:pt x="1799" y="720"/>
                  </a:cubicBezTo>
                  <a:cubicBezTo>
                    <a:pt x="2136" y="990"/>
                    <a:pt x="2451" y="1237"/>
                    <a:pt x="2428" y="1597"/>
                  </a:cubicBezTo>
                  <a:cubicBezTo>
                    <a:pt x="2406" y="1957"/>
                    <a:pt x="2069" y="2069"/>
                    <a:pt x="1754" y="2204"/>
                  </a:cubicBezTo>
                  <a:cubicBezTo>
                    <a:pt x="1417" y="2339"/>
                    <a:pt x="1147" y="2474"/>
                    <a:pt x="854" y="2519"/>
                  </a:cubicBezTo>
                  <a:cubicBezTo>
                    <a:pt x="112" y="2586"/>
                    <a:pt x="0" y="2227"/>
                    <a:pt x="112" y="1395"/>
                  </a:cubicBezTo>
                  <a:cubicBezTo>
                    <a:pt x="157" y="945"/>
                    <a:pt x="292" y="248"/>
                    <a:pt x="607" y="13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0"/>
            <p:cNvSpPr/>
            <p:nvPr/>
          </p:nvSpPr>
          <p:spPr>
            <a:xfrm>
              <a:off x="5122025" y="2556750"/>
              <a:ext cx="355300" cy="585775"/>
            </a:xfrm>
            <a:custGeom>
              <a:rect b="b" l="l" r="r" t="t"/>
              <a:pathLst>
                <a:path extrusionOk="0" h="23431" w="14212">
                  <a:moveTo>
                    <a:pt x="248" y="21272"/>
                  </a:moveTo>
                  <a:cubicBezTo>
                    <a:pt x="181" y="21811"/>
                    <a:pt x="68" y="22373"/>
                    <a:pt x="1" y="22891"/>
                  </a:cubicBezTo>
                  <a:cubicBezTo>
                    <a:pt x="2160" y="23430"/>
                    <a:pt x="3913" y="22553"/>
                    <a:pt x="5375" y="21362"/>
                  </a:cubicBezTo>
                  <a:cubicBezTo>
                    <a:pt x="6814" y="20170"/>
                    <a:pt x="8051" y="18393"/>
                    <a:pt x="9265" y="16347"/>
                  </a:cubicBezTo>
                  <a:cubicBezTo>
                    <a:pt x="10412" y="14436"/>
                    <a:pt x="11626" y="12277"/>
                    <a:pt x="12571" y="9804"/>
                  </a:cubicBezTo>
                  <a:cubicBezTo>
                    <a:pt x="13447" y="7510"/>
                    <a:pt x="14212" y="5104"/>
                    <a:pt x="13627" y="3395"/>
                  </a:cubicBezTo>
                  <a:cubicBezTo>
                    <a:pt x="13313" y="2451"/>
                    <a:pt x="12593" y="1597"/>
                    <a:pt x="11671" y="967"/>
                  </a:cubicBezTo>
                  <a:cubicBezTo>
                    <a:pt x="11356" y="742"/>
                    <a:pt x="10952" y="585"/>
                    <a:pt x="10547" y="360"/>
                  </a:cubicBezTo>
                  <a:cubicBezTo>
                    <a:pt x="10165" y="135"/>
                    <a:pt x="9647" y="0"/>
                    <a:pt x="9423" y="382"/>
                  </a:cubicBezTo>
                  <a:cubicBezTo>
                    <a:pt x="9153" y="900"/>
                    <a:pt x="9760" y="1304"/>
                    <a:pt x="10097" y="1574"/>
                  </a:cubicBezTo>
                  <a:cubicBezTo>
                    <a:pt x="11266" y="2541"/>
                    <a:pt x="11918" y="3800"/>
                    <a:pt x="11918" y="5239"/>
                  </a:cubicBezTo>
                  <a:cubicBezTo>
                    <a:pt x="11896" y="6004"/>
                    <a:pt x="11649" y="6813"/>
                    <a:pt x="11379" y="7758"/>
                  </a:cubicBezTo>
                  <a:cubicBezTo>
                    <a:pt x="11154" y="8567"/>
                    <a:pt x="10862" y="9557"/>
                    <a:pt x="10547" y="10434"/>
                  </a:cubicBezTo>
                  <a:cubicBezTo>
                    <a:pt x="9243" y="14121"/>
                    <a:pt x="7219" y="17224"/>
                    <a:pt x="5173" y="19518"/>
                  </a:cubicBezTo>
                  <a:cubicBezTo>
                    <a:pt x="4656" y="20080"/>
                    <a:pt x="4093" y="20575"/>
                    <a:pt x="3441" y="20934"/>
                  </a:cubicBezTo>
                  <a:cubicBezTo>
                    <a:pt x="2834" y="21272"/>
                    <a:pt x="2047" y="21609"/>
                    <a:pt x="1418" y="21586"/>
                  </a:cubicBezTo>
                  <a:cubicBezTo>
                    <a:pt x="1058" y="21586"/>
                    <a:pt x="743" y="21474"/>
                    <a:pt x="248" y="21272"/>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10"/>
            <p:cNvSpPr/>
            <p:nvPr/>
          </p:nvSpPr>
          <p:spPr>
            <a:xfrm>
              <a:off x="5312050" y="2541575"/>
              <a:ext cx="66350" cy="67475"/>
            </a:xfrm>
            <a:custGeom>
              <a:rect b="b" l="l" r="r" t="t"/>
              <a:pathLst>
                <a:path extrusionOk="0" h="2699" w="2654">
                  <a:moveTo>
                    <a:pt x="2406" y="292"/>
                  </a:moveTo>
                  <a:cubicBezTo>
                    <a:pt x="2069" y="0"/>
                    <a:pt x="1507" y="225"/>
                    <a:pt x="1079" y="315"/>
                  </a:cubicBezTo>
                  <a:cubicBezTo>
                    <a:pt x="652" y="405"/>
                    <a:pt x="270" y="495"/>
                    <a:pt x="135" y="832"/>
                  </a:cubicBezTo>
                  <a:cubicBezTo>
                    <a:pt x="0" y="1169"/>
                    <a:pt x="248" y="1417"/>
                    <a:pt x="472" y="1664"/>
                  </a:cubicBezTo>
                  <a:cubicBezTo>
                    <a:pt x="720" y="1934"/>
                    <a:pt x="900" y="2181"/>
                    <a:pt x="1169" y="2339"/>
                  </a:cubicBezTo>
                  <a:cubicBezTo>
                    <a:pt x="1822" y="2698"/>
                    <a:pt x="2046" y="2428"/>
                    <a:pt x="2316" y="1641"/>
                  </a:cubicBezTo>
                  <a:cubicBezTo>
                    <a:pt x="2474" y="1192"/>
                    <a:pt x="2653" y="517"/>
                    <a:pt x="2406" y="29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10"/>
            <p:cNvSpPr/>
            <p:nvPr/>
          </p:nvSpPr>
          <p:spPr>
            <a:xfrm>
              <a:off x="5095050" y="3091900"/>
              <a:ext cx="74800" cy="76475"/>
            </a:xfrm>
            <a:custGeom>
              <a:rect b="b" l="l" r="r" t="t"/>
              <a:pathLst>
                <a:path extrusionOk="0" h="3059" w="2992">
                  <a:moveTo>
                    <a:pt x="2564" y="2519"/>
                  </a:moveTo>
                  <a:cubicBezTo>
                    <a:pt x="2474" y="2856"/>
                    <a:pt x="2114" y="3059"/>
                    <a:pt x="1777" y="2969"/>
                  </a:cubicBezTo>
                  <a:lnTo>
                    <a:pt x="540" y="2631"/>
                  </a:lnTo>
                  <a:cubicBezTo>
                    <a:pt x="203" y="2541"/>
                    <a:pt x="1" y="2182"/>
                    <a:pt x="91" y="1844"/>
                  </a:cubicBezTo>
                  <a:lnTo>
                    <a:pt x="450" y="518"/>
                  </a:lnTo>
                  <a:cubicBezTo>
                    <a:pt x="540" y="180"/>
                    <a:pt x="878" y="1"/>
                    <a:pt x="1215" y="91"/>
                  </a:cubicBezTo>
                  <a:lnTo>
                    <a:pt x="2474" y="428"/>
                  </a:lnTo>
                  <a:cubicBezTo>
                    <a:pt x="2811" y="518"/>
                    <a:pt x="2991" y="855"/>
                    <a:pt x="2901" y="119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5" name="Google Shape;945;p10"/>
          <p:cNvGrpSpPr/>
          <p:nvPr/>
        </p:nvGrpSpPr>
        <p:grpSpPr>
          <a:xfrm rot="-2700149">
            <a:off x="970256" y="492697"/>
            <a:ext cx="1506117" cy="1616839"/>
            <a:chOff x="6147400" y="1188050"/>
            <a:chExt cx="923625" cy="991525"/>
          </a:xfrm>
        </p:grpSpPr>
        <p:sp>
          <p:nvSpPr>
            <p:cNvPr id="946" name="Google Shape;946;p10"/>
            <p:cNvSpPr/>
            <p:nvPr/>
          </p:nvSpPr>
          <p:spPr>
            <a:xfrm>
              <a:off x="6359325" y="1188050"/>
              <a:ext cx="544750" cy="168550"/>
            </a:xfrm>
            <a:custGeom>
              <a:rect b="b" l="l" r="r" t="t"/>
              <a:pathLst>
                <a:path extrusionOk="0" h="6742" w="21790">
                  <a:moveTo>
                    <a:pt x="1051" y="1"/>
                  </a:moveTo>
                  <a:cubicBezTo>
                    <a:pt x="728" y="1"/>
                    <a:pt x="378" y="78"/>
                    <a:pt x="135" y="355"/>
                  </a:cubicBezTo>
                  <a:cubicBezTo>
                    <a:pt x="113" y="355"/>
                    <a:pt x="90" y="378"/>
                    <a:pt x="68" y="400"/>
                  </a:cubicBezTo>
                  <a:cubicBezTo>
                    <a:pt x="45" y="423"/>
                    <a:pt x="23" y="445"/>
                    <a:pt x="0" y="468"/>
                  </a:cubicBezTo>
                  <a:cubicBezTo>
                    <a:pt x="90" y="513"/>
                    <a:pt x="203" y="557"/>
                    <a:pt x="315" y="580"/>
                  </a:cubicBezTo>
                  <a:cubicBezTo>
                    <a:pt x="540" y="670"/>
                    <a:pt x="810" y="737"/>
                    <a:pt x="1035" y="805"/>
                  </a:cubicBezTo>
                  <a:cubicBezTo>
                    <a:pt x="2496" y="1232"/>
                    <a:pt x="3935" y="1569"/>
                    <a:pt x="5374" y="1974"/>
                  </a:cubicBezTo>
                  <a:cubicBezTo>
                    <a:pt x="7263" y="2491"/>
                    <a:pt x="9197" y="2986"/>
                    <a:pt x="11131" y="3526"/>
                  </a:cubicBezTo>
                  <a:cubicBezTo>
                    <a:pt x="12997" y="4043"/>
                    <a:pt x="21632" y="6719"/>
                    <a:pt x="21789" y="6741"/>
                  </a:cubicBezTo>
                  <a:lnTo>
                    <a:pt x="21744" y="6426"/>
                  </a:lnTo>
                  <a:cubicBezTo>
                    <a:pt x="21744" y="6404"/>
                    <a:pt x="21744" y="6404"/>
                    <a:pt x="21744" y="6404"/>
                  </a:cubicBezTo>
                  <a:cubicBezTo>
                    <a:pt x="21722" y="6359"/>
                    <a:pt x="21722" y="6291"/>
                    <a:pt x="21699" y="6224"/>
                  </a:cubicBezTo>
                  <a:cubicBezTo>
                    <a:pt x="21699" y="6224"/>
                    <a:pt x="21699" y="6201"/>
                    <a:pt x="21699" y="6201"/>
                  </a:cubicBezTo>
                  <a:cubicBezTo>
                    <a:pt x="21677" y="6134"/>
                    <a:pt x="21654" y="6067"/>
                    <a:pt x="21632" y="5999"/>
                  </a:cubicBezTo>
                  <a:cubicBezTo>
                    <a:pt x="21609" y="5932"/>
                    <a:pt x="21564" y="5887"/>
                    <a:pt x="21542" y="5819"/>
                  </a:cubicBezTo>
                  <a:cubicBezTo>
                    <a:pt x="21542" y="5819"/>
                    <a:pt x="21542" y="5797"/>
                    <a:pt x="21542" y="5797"/>
                  </a:cubicBezTo>
                  <a:cubicBezTo>
                    <a:pt x="21497" y="5729"/>
                    <a:pt x="21474" y="5684"/>
                    <a:pt x="21429" y="5617"/>
                  </a:cubicBezTo>
                  <a:cubicBezTo>
                    <a:pt x="21384" y="5549"/>
                    <a:pt x="21339" y="5504"/>
                    <a:pt x="21317" y="5459"/>
                  </a:cubicBezTo>
                  <a:cubicBezTo>
                    <a:pt x="21294" y="5437"/>
                    <a:pt x="21294" y="5437"/>
                    <a:pt x="21272" y="5414"/>
                  </a:cubicBezTo>
                  <a:cubicBezTo>
                    <a:pt x="21227" y="5369"/>
                    <a:pt x="21182" y="5324"/>
                    <a:pt x="21137" y="5257"/>
                  </a:cubicBezTo>
                  <a:lnTo>
                    <a:pt x="21114" y="5257"/>
                  </a:lnTo>
                  <a:cubicBezTo>
                    <a:pt x="21070" y="5212"/>
                    <a:pt x="21025" y="5167"/>
                    <a:pt x="20957" y="5122"/>
                  </a:cubicBezTo>
                  <a:cubicBezTo>
                    <a:pt x="20935" y="5100"/>
                    <a:pt x="20935" y="5100"/>
                    <a:pt x="20912" y="5077"/>
                  </a:cubicBezTo>
                  <a:cubicBezTo>
                    <a:pt x="20845" y="5032"/>
                    <a:pt x="20777" y="4987"/>
                    <a:pt x="20710" y="4942"/>
                  </a:cubicBezTo>
                  <a:cubicBezTo>
                    <a:pt x="19945" y="4515"/>
                    <a:pt x="18978" y="4290"/>
                    <a:pt x="18101" y="3998"/>
                  </a:cubicBezTo>
                  <a:cubicBezTo>
                    <a:pt x="15448" y="3166"/>
                    <a:pt x="12862" y="2694"/>
                    <a:pt x="10321" y="2042"/>
                  </a:cubicBezTo>
                  <a:cubicBezTo>
                    <a:pt x="7713" y="1345"/>
                    <a:pt x="5150" y="782"/>
                    <a:pt x="2609" y="265"/>
                  </a:cubicBezTo>
                  <a:cubicBezTo>
                    <a:pt x="2226" y="198"/>
                    <a:pt x="1754" y="63"/>
                    <a:pt x="1327" y="18"/>
                  </a:cubicBezTo>
                  <a:cubicBezTo>
                    <a:pt x="1240" y="8"/>
                    <a:pt x="1146" y="1"/>
                    <a:pt x="105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10"/>
            <p:cNvSpPr/>
            <p:nvPr/>
          </p:nvSpPr>
          <p:spPr>
            <a:xfrm>
              <a:off x="6257000" y="1232325"/>
              <a:ext cx="814025" cy="947250"/>
            </a:xfrm>
            <a:custGeom>
              <a:rect b="b" l="l" r="r" t="t"/>
              <a:pathLst>
                <a:path extrusionOk="0" h="37890" w="32561">
                  <a:moveTo>
                    <a:pt x="31054" y="7533"/>
                  </a:moveTo>
                  <a:cubicBezTo>
                    <a:pt x="31436" y="7781"/>
                    <a:pt x="32223" y="8365"/>
                    <a:pt x="32358" y="8883"/>
                  </a:cubicBezTo>
                  <a:cubicBezTo>
                    <a:pt x="32493" y="9377"/>
                    <a:pt x="32201" y="10029"/>
                    <a:pt x="31953" y="10569"/>
                  </a:cubicBezTo>
                  <a:cubicBezTo>
                    <a:pt x="31751" y="11041"/>
                    <a:pt x="31279" y="11918"/>
                    <a:pt x="31459" y="12323"/>
                  </a:cubicBezTo>
                  <a:cubicBezTo>
                    <a:pt x="31616" y="12683"/>
                    <a:pt x="32223" y="12953"/>
                    <a:pt x="32403" y="13335"/>
                  </a:cubicBezTo>
                  <a:cubicBezTo>
                    <a:pt x="32560" y="13650"/>
                    <a:pt x="32358" y="14167"/>
                    <a:pt x="32246" y="14504"/>
                  </a:cubicBezTo>
                  <a:cubicBezTo>
                    <a:pt x="31953" y="15358"/>
                    <a:pt x="31571" y="16123"/>
                    <a:pt x="31144" y="16977"/>
                  </a:cubicBezTo>
                  <a:cubicBezTo>
                    <a:pt x="30896" y="17495"/>
                    <a:pt x="30627" y="18034"/>
                    <a:pt x="30244" y="18304"/>
                  </a:cubicBezTo>
                  <a:cubicBezTo>
                    <a:pt x="29997" y="18484"/>
                    <a:pt x="29637" y="18641"/>
                    <a:pt x="29345" y="18754"/>
                  </a:cubicBezTo>
                  <a:cubicBezTo>
                    <a:pt x="29008" y="18866"/>
                    <a:pt x="28648" y="18889"/>
                    <a:pt x="28445" y="19069"/>
                  </a:cubicBezTo>
                  <a:cubicBezTo>
                    <a:pt x="28153" y="19338"/>
                    <a:pt x="27861" y="19878"/>
                    <a:pt x="27636" y="20283"/>
                  </a:cubicBezTo>
                  <a:cubicBezTo>
                    <a:pt x="27051" y="21317"/>
                    <a:pt x="26354" y="22801"/>
                    <a:pt x="25905" y="23768"/>
                  </a:cubicBezTo>
                  <a:cubicBezTo>
                    <a:pt x="25207" y="25320"/>
                    <a:pt x="24533" y="27029"/>
                    <a:pt x="24083" y="28333"/>
                  </a:cubicBezTo>
                  <a:cubicBezTo>
                    <a:pt x="23319" y="30514"/>
                    <a:pt x="22419" y="32875"/>
                    <a:pt x="21632" y="35146"/>
                  </a:cubicBezTo>
                  <a:cubicBezTo>
                    <a:pt x="21385" y="35821"/>
                    <a:pt x="21160" y="36877"/>
                    <a:pt x="20508" y="37395"/>
                  </a:cubicBezTo>
                  <a:cubicBezTo>
                    <a:pt x="19923" y="37889"/>
                    <a:pt x="18889" y="37664"/>
                    <a:pt x="18079" y="37507"/>
                  </a:cubicBezTo>
                  <a:cubicBezTo>
                    <a:pt x="17135" y="37327"/>
                    <a:pt x="16303" y="37102"/>
                    <a:pt x="15539" y="36855"/>
                  </a:cubicBezTo>
                  <a:cubicBezTo>
                    <a:pt x="13830" y="36338"/>
                    <a:pt x="12053" y="35776"/>
                    <a:pt x="10367" y="35146"/>
                  </a:cubicBezTo>
                  <a:cubicBezTo>
                    <a:pt x="9332" y="34764"/>
                    <a:pt x="8500" y="34404"/>
                    <a:pt x="7736" y="34112"/>
                  </a:cubicBezTo>
                  <a:cubicBezTo>
                    <a:pt x="6027" y="33460"/>
                    <a:pt x="4341" y="32830"/>
                    <a:pt x="2497" y="32065"/>
                  </a:cubicBezTo>
                  <a:cubicBezTo>
                    <a:pt x="1193" y="31526"/>
                    <a:pt x="1" y="30694"/>
                    <a:pt x="23" y="29457"/>
                  </a:cubicBezTo>
                  <a:cubicBezTo>
                    <a:pt x="23" y="28940"/>
                    <a:pt x="248" y="28310"/>
                    <a:pt x="428" y="27658"/>
                  </a:cubicBezTo>
                  <a:cubicBezTo>
                    <a:pt x="585" y="27051"/>
                    <a:pt x="743" y="26421"/>
                    <a:pt x="923" y="25859"/>
                  </a:cubicBezTo>
                  <a:cubicBezTo>
                    <a:pt x="1328" y="24600"/>
                    <a:pt x="1867" y="23341"/>
                    <a:pt x="2362" y="22172"/>
                  </a:cubicBezTo>
                  <a:cubicBezTo>
                    <a:pt x="3936" y="18484"/>
                    <a:pt x="5308" y="14729"/>
                    <a:pt x="6904" y="11041"/>
                  </a:cubicBezTo>
                  <a:cubicBezTo>
                    <a:pt x="7916" y="8703"/>
                    <a:pt x="9220" y="6027"/>
                    <a:pt x="10457" y="3576"/>
                  </a:cubicBezTo>
                  <a:cubicBezTo>
                    <a:pt x="11244" y="1979"/>
                    <a:pt x="12436" y="91"/>
                    <a:pt x="13852" y="23"/>
                  </a:cubicBezTo>
                  <a:cubicBezTo>
                    <a:pt x="14459" y="1"/>
                    <a:pt x="15224" y="293"/>
                    <a:pt x="15921" y="495"/>
                  </a:cubicBezTo>
                  <a:cubicBezTo>
                    <a:pt x="18012" y="1148"/>
                    <a:pt x="20238" y="2272"/>
                    <a:pt x="22352" y="3306"/>
                  </a:cubicBezTo>
                  <a:cubicBezTo>
                    <a:pt x="24645" y="4453"/>
                    <a:pt x="26602" y="5262"/>
                    <a:pt x="28828" y="6342"/>
                  </a:cubicBezTo>
                  <a:cubicBezTo>
                    <a:pt x="29592" y="6701"/>
                    <a:pt x="30312" y="7084"/>
                    <a:pt x="31054" y="7533"/>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10"/>
            <p:cNvSpPr/>
            <p:nvPr/>
          </p:nvSpPr>
          <p:spPr>
            <a:xfrm>
              <a:off x="6574625" y="1332950"/>
              <a:ext cx="416575" cy="220950"/>
            </a:xfrm>
            <a:custGeom>
              <a:rect b="b" l="l" r="r" t="t"/>
              <a:pathLst>
                <a:path extrusionOk="0" h="8838" w="16663">
                  <a:moveTo>
                    <a:pt x="16572" y="7533"/>
                  </a:moveTo>
                  <a:cubicBezTo>
                    <a:pt x="16617" y="7466"/>
                    <a:pt x="16640" y="7376"/>
                    <a:pt x="16662" y="7309"/>
                  </a:cubicBezTo>
                  <a:cubicBezTo>
                    <a:pt x="16190" y="7084"/>
                    <a:pt x="15695" y="6859"/>
                    <a:pt x="15223" y="6634"/>
                  </a:cubicBezTo>
                  <a:cubicBezTo>
                    <a:pt x="13065" y="5577"/>
                    <a:pt x="11131" y="4655"/>
                    <a:pt x="8927" y="3643"/>
                  </a:cubicBezTo>
                  <a:cubicBezTo>
                    <a:pt x="7601" y="3036"/>
                    <a:pt x="6206" y="2474"/>
                    <a:pt x="4767" y="1822"/>
                  </a:cubicBezTo>
                  <a:cubicBezTo>
                    <a:pt x="4183" y="1552"/>
                    <a:pt x="3576" y="1282"/>
                    <a:pt x="2699" y="900"/>
                  </a:cubicBezTo>
                  <a:cubicBezTo>
                    <a:pt x="2159" y="675"/>
                    <a:pt x="877" y="1"/>
                    <a:pt x="607" y="113"/>
                  </a:cubicBezTo>
                  <a:cubicBezTo>
                    <a:pt x="338" y="226"/>
                    <a:pt x="0" y="878"/>
                    <a:pt x="113" y="1125"/>
                  </a:cubicBezTo>
                  <a:cubicBezTo>
                    <a:pt x="203" y="1350"/>
                    <a:pt x="607" y="1485"/>
                    <a:pt x="1035" y="1687"/>
                  </a:cubicBezTo>
                  <a:cubicBezTo>
                    <a:pt x="2137" y="2204"/>
                    <a:pt x="3216" y="2744"/>
                    <a:pt x="4138" y="3149"/>
                  </a:cubicBezTo>
                  <a:cubicBezTo>
                    <a:pt x="7668" y="4723"/>
                    <a:pt x="11086" y="6544"/>
                    <a:pt x="14504" y="8163"/>
                  </a:cubicBezTo>
                  <a:cubicBezTo>
                    <a:pt x="14953" y="8365"/>
                    <a:pt x="15516" y="8658"/>
                    <a:pt x="15943" y="8838"/>
                  </a:cubicBezTo>
                  <a:cubicBezTo>
                    <a:pt x="16168" y="8410"/>
                    <a:pt x="16393" y="7983"/>
                    <a:pt x="16572" y="753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10"/>
            <p:cNvSpPr/>
            <p:nvPr/>
          </p:nvSpPr>
          <p:spPr>
            <a:xfrm>
              <a:off x="6525150" y="1408275"/>
              <a:ext cx="427825" cy="225450"/>
            </a:xfrm>
            <a:custGeom>
              <a:rect b="b" l="l" r="r" t="t"/>
              <a:pathLst>
                <a:path extrusionOk="0" h="9018" w="17113">
                  <a:moveTo>
                    <a:pt x="17112" y="7556"/>
                  </a:moveTo>
                  <a:cubicBezTo>
                    <a:pt x="16528" y="7219"/>
                    <a:pt x="15853" y="6949"/>
                    <a:pt x="15224" y="6634"/>
                  </a:cubicBezTo>
                  <a:cubicBezTo>
                    <a:pt x="13065" y="5577"/>
                    <a:pt x="11131" y="4655"/>
                    <a:pt x="8927" y="3666"/>
                  </a:cubicBezTo>
                  <a:cubicBezTo>
                    <a:pt x="7601" y="3059"/>
                    <a:pt x="6207" y="2474"/>
                    <a:pt x="4768" y="1822"/>
                  </a:cubicBezTo>
                  <a:cubicBezTo>
                    <a:pt x="4183" y="1552"/>
                    <a:pt x="3576" y="1282"/>
                    <a:pt x="2699" y="900"/>
                  </a:cubicBezTo>
                  <a:cubicBezTo>
                    <a:pt x="2159" y="675"/>
                    <a:pt x="878" y="1"/>
                    <a:pt x="608" y="113"/>
                  </a:cubicBezTo>
                  <a:cubicBezTo>
                    <a:pt x="338" y="226"/>
                    <a:pt x="1" y="878"/>
                    <a:pt x="113" y="1125"/>
                  </a:cubicBezTo>
                  <a:cubicBezTo>
                    <a:pt x="203" y="1350"/>
                    <a:pt x="608" y="1485"/>
                    <a:pt x="1035" y="1687"/>
                  </a:cubicBezTo>
                  <a:cubicBezTo>
                    <a:pt x="2137" y="2227"/>
                    <a:pt x="3216" y="2744"/>
                    <a:pt x="4138" y="3171"/>
                  </a:cubicBezTo>
                  <a:cubicBezTo>
                    <a:pt x="7691" y="4723"/>
                    <a:pt x="11086" y="6544"/>
                    <a:pt x="14504" y="8163"/>
                  </a:cubicBezTo>
                  <a:cubicBezTo>
                    <a:pt x="15179" y="8478"/>
                    <a:pt x="16078" y="8973"/>
                    <a:pt x="16483" y="9018"/>
                  </a:cubicBezTo>
                  <a:cubicBezTo>
                    <a:pt x="16708" y="8523"/>
                    <a:pt x="16910" y="8051"/>
                    <a:pt x="17112" y="755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10"/>
            <p:cNvSpPr/>
            <p:nvPr/>
          </p:nvSpPr>
          <p:spPr>
            <a:xfrm>
              <a:off x="6510525" y="1496550"/>
              <a:ext cx="407025" cy="215875"/>
            </a:xfrm>
            <a:custGeom>
              <a:rect b="b" l="l" r="r" t="t"/>
              <a:pathLst>
                <a:path extrusionOk="0" h="8635" w="16281">
                  <a:moveTo>
                    <a:pt x="16281" y="7128"/>
                  </a:moveTo>
                  <a:cubicBezTo>
                    <a:pt x="15921" y="6971"/>
                    <a:pt x="15561" y="6791"/>
                    <a:pt x="15224" y="6633"/>
                  </a:cubicBezTo>
                  <a:cubicBezTo>
                    <a:pt x="13065" y="5576"/>
                    <a:pt x="11131" y="4632"/>
                    <a:pt x="8928" y="3643"/>
                  </a:cubicBezTo>
                  <a:cubicBezTo>
                    <a:pt x="7579" y="3036"/>
                    <a:pt x="6207" y="2473"/>
                    <a:pt x="4768" y="1821"/>
                  </a:cubicBezTo>
                  <a:cubicBezTo>
                    <a:pt x="4161" y="1552"/>
                    <a:pt x="3576" y="1282"/>
                    <a:pt x="2677" y="899"/>
                  </a:cubicBezTo>
                  <a:cubicBezTo>
                    <a:pt x="2160" y="675"/>
                    <a:pt x="855" y="0"/>
                    <a:pt x="608" y="112"/>
                  </a:cubicBezTo>
                  <a:cubicBezTo>
                    <a:pt x="338" y="225"/>
                    <a:pt x="1" y="854"/>
                    <a:pt x="113" y="1124"/>
                  </a:cubicBezTo>
                  <a:cubicBezTo>
                    <a:pt x="203" y="1349"/>
                    <a:pt x="608" y="1484"/>
                    <a:pt x="1035" y="1686"/>
                  </a:cubicBezTo>
                  <a:cubicBezTo>
                    <a:pt x="2115" y="2204"/>
                    <a:pt x="3216" y="2743"/>
                    <a:pt x="4138" y="3148"/>
                  </a:cubicBezTo>
                  <a:cubicBezTo>
                    <a:pt x="7669" y="4722"/>
                    <a:pt x="11086" y="6543"/>
                    <a:pt x="14504" y="8162"/>
                  </a:cubicBezTo>
                  <a:cubicBezTo>
                    <a:pt x="14819" y="8297"/>
                    <a:pt x="15156" y="8477"/>
                    <a:pt x="15494" y="8635"/>
                  </a:cubicBezTo>
                  <a:cubicBezTo>
                    <a:pt x="15764" y="8140"/>
                    <a:pt x="16033" y="7645"/>
                    <a:pt x="16281" y="712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10"/>
            <p:cNvSpPr/>
            <p:nvPr/>
          </p:nvSpPr>
          <p:spPr>
            <a:xfrm>
              <a:off x="6461075" y="1571875"/>
              <a:ext cx="414325" cy="219250"/>
            </a:xfrm>
            <a:custGeom>
              <a:rect b="b" l="l" r="r" t="t"/>
              <a:pathLst>
                <a:path extrusionOk="0" h="8770" w="16573">
                  <a:moveTo>
                    <a:pt x="16572" y="7263"/>
                  </a:moveTo>
                  <a:cubicBezTo>
                    <a:pt x="16123" y="7061"/>
                    <a:pt x="15650" y="6858"/>
                    <a:pt x="15223" y="6633"/>
                  </a:cubicBezTo>
                  <a:cubicBezTo>
                    <a:pt x="13064" y="5577"/>
                    <a:pt x="11131" y="4655"/>
                    <a:pt x="8927" y="3665"/>
                  </a:cubicBezTo>
                  <a:cubicBezTo>
                    <a:pt x="7578" y="3058"/>
                    <a:pt x="6206" y="2474"/>
                    <a:pt x="4767" y="1821"/>
                  </a:cubicBezTo>
                  <a:cubicBezTo>
                    <a:pt x="4160" y="1552"/>
                    <a:pt x="3575" y="1282"/>
                    <a:pt x="2676" y="900"/>
                  </a:cubicBezTo>
                  <a:cubicBezTo>
                    <a:pt x="2159" y="675"/>
                    <a:pt x="855" y="0"/>
                    <a:pt x="607" y="113"/>
                  </a:cubicBezTo>
                  <a:cubicBezTo>
                    <a:pt x="337" y="225"/>
                    <a:pt x="0" y="877"/>
                    <a:pt x="113" y="1124"/>
                  </a:cubicBezTo>
                  <a:cubicBezTo>
                    <a:pt x="203" y="1349"/>
                    <a:pt x="607" y="1484"/>
                    <a:pt x="1035" y="1687"/>
                  </a:cubicBezTo>
                  <a:cubicBezTo>
                    <a:pt x="2114" y="2204"/>
                    <a:pt x="3216" y="2743"/>
                    <a:pt x="4138" y="3148"/>
                  </a:cubicBezTo>
                  <a:cubicBezTo>
                    <a:pt x="7668" y="4722"/>
                    <a:pt x="11086" y="6543"/>
                    <a:pt x="14504" y="8162"/>
                  </a:cubicBezTo>
                  <a:cubicBezTo>
                    <a:pt x="14886" y="8342"/>
                    <a:pt x="15336" y="8590"/>
                    <a:pt x="15740" y="8770"/>
                  </a:cubicBezTo>
                  <a:cubicBezTo>
                    <a:pt x="16010" y="8252"/>
                    <a:pt x="16280" y="7758"/>
                    <a:pt x="16572" y="726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10"/>
            <p:cNvSpPr/>
            <p:nvPr/>
          </p:nvSpPr>
          <p:spPr>
            <a:xfrm>
              <a:off x="6430150" y="1645500"/>
              <a:ext cx="417125" cy="220950"/>
            </a:xfrm>
            <a:custGeom>
              <a:rect b="b" l="l" r="r" t="t"/>
              <a:pathLst>
                <a:path extrusionOk="0" h="8838" w="16685">
                  <a:moveTo>
                    <a:pt x="16595" y="7533"/>
                  </a:moveTo>
                  <a:cubicBezTo>
                    <a:pt x="16618" y="7444"/>
                    <a:pt x="16640" y="7376"/>
                    <a:pt x="16685" y="7309"/>
                  </a:cubicBezTo>
                  <a:cubicBezTo>
                    <a:pt x="16213" y="7061"/>
                    <a:pt x="15696" y="6859"/>
                    <a:pt x="15223" y="6634"/>
                  </a:cubicBezTo>
                  <a:cubicBezTo>
                    <a:pt x="13065" y="5577"/>
                    <a:pt x="11153" y="4633"/>
                    <a:pt x="8950" y="3643"/>
                  </a:cubicBezTo>
                  <a:cubicBezTo>
                    <a:pt x="7601" y="3036"/>
                    <a:pt x="6229" y="2474"/>
                    <a:pt x="4767" y="1822"/>
                  </a:cubicBezTo>
                  <a:cubicBezTo>
                    <a:pt x="4183" y="1530"/>
                    <a:pt x="3598" y="1282"/>
                    <a:pt x="2699" y="900"/>
                  </a:cubicBezTo>
                  <a:cubicBezTo>
                    <a:pt x="2159" y="675"/>
                    <a:pt x="877" y="1"/>
                    <a:pt x="608" y="91"/>
                  </a:cubicBezTo>
                  <a:cubicBezTo>
                    <a:pt x="360" y="226"/>
                    <a:pt x="0" y="855"/>
                    <a:pt x="113" y="1125"/>
                  </a:cubicBezTo>
                  <a:cubicBezTo>
                    <a:pt x="225" y="1350"/>
                    <a:pt x="608" y="1485"/>
                    <a:pt x="1035" y="1687"/>
                  </a:cubicBezTo>
                  <a:cubicBezTo>
                    <a:pt x="2137" y="2204"/>
                    <a:pt x="3216" y="2744"/>
                    <a:pt x="4138" y="3149"/>
                  </a:cubicBezTo>
                  <a:cubicBezTo>
                    <a:pt x="7691" y="4723"/>
                    <a:pt x="11108" y="6522"/>
                    <a:pt x="14526" y="8141"/>
                  </a:cubicBezTo>
                  <a:cubicBezTo>
                    <a:pt x="14976" y="8365"/>
                    <a:pt x="15516" y="8658"/>
                    <a:pt x="15965" y="8838"/>
                  </a:cubicBezTo>
                  <a:cubicBezTo>
                    <a:pt x="16190" y="8410"/>
                    <a:pt x="16415" y="7983"/>
                    <a:pt x="16595" y="753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10"/>
            <p:cNvSpPr/>
            <p:nvPr/>
          </p:nvSpPr>
          <p:spPr>
            <a:xfrm>
              <a:off x="6380675" y="1720825"/>
              <a:ext cx="427825" cy="224900"/>
            </a:xfrm>
            <a:custGeom>
              <a:rect b="b" l="l" r="r" t="t"/>
              <a:pathLst>
                <a:path extrusionOk="0" h="8996" w="17113">
                  <a:moveTo>
                    <a:pt x="17112" y="7556"/>
                  </a:moveTo>
                  <a:cubicBezTo>
                    <a:pt x="16528" y="7196"/>
                    <a:pt x="15853" y="6926"/>
                    <a:pt x="15224" y="6634"/>
                  </a:cubicBezTo>
                  <a:cubicBezTo>
                    <a:pt x="13087" y="5577"/>
                    <a:pt x="11154" y="4633"/>
                    <a:pt x="8950" y="3644"/>
                  </a:cubicBezTo>
                  <a:cubicBezTo>
                    <a:pt x="7601" y="3036"/>
                    <a:pt x="6229" y="2474"/>
                    <a:pt x="4790" y="1822"/>
                  </a:cubicBezTo>
                  <a:cubicBezTo>
                    <a:pt x="4183" y="1552"/>
                    <a:pt x="3598" y="1283"/>
                    <a:pt x="2699" y="900"/>
                  </a:cubicBezTo>
                  <a:cubicBezTo>
                    <a:pt x="2159" y="675"/>
                    <a:pt x="878" y="1"/>
                    <a:pt x="630" y="113"/>
                  </a:cubicBezTo>
                  <a:cubicBezTo>
                    <a:pt x="361" y="226"/>
                    <a:pt x="1" y="855"/>
                    <a:pt x="113" y="1125"/>
                  </a:cubicBezTo>
                  <a:cubicBezTo>
                    <a:pt x="226" y="1350"/>
                    <a:pt x="608" y="1485"/>
                    <a:pt x="1058" y="1687"/>
                  </a:cubicBezTo>
                  <a:cubicBezTo>
                    <a:pt x="2137" y="2204"/>
                    <a:pt x="3216" y="2744"/>
                    <a:pt x="4161" y="3149"/>
                  </a:cubicBezTo>
                  <a:cubicBezTo>
                    <a:pt x="7691" y="4723"/>
                    <a:pt x="11109" y="6544"/>
                    <a:pt x="14527" y="8163"/>
                  </a:cubicBezTo>
                  <a:cubicBezTo>
                    <a:pt x="15179" y="8478"/>
                    <a:pt x="16078" y="8973"/>
                    <a:pt x="16505" y="8995"/>
                  </a:cubicBezTo>
                  <a:cubicBezTo>
                    <a:pt x="16708" y="8523"/>
                    <a:pt x="16910" y="8028"/>
                    <a:pt x="17112" y="755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10"/>
            <p:cNvSpPr/>
            <p:nvPr/>
          </p:nvSpPr>
          <p:spPr>
            <a:xfrm>
              <a:off x="6366075" y="1808525"/>
              <a:ext cx="407575" cy="216450"/>
            </a:xfrm>
            <a:custGeom>
              <a:rect b="b" l="l" r="r" t="t"/>
              <a:pathLst>
                <a:path extrusionOk="0" h="8658" w="16303">
                  <a:moveTo>
                    <a:pt x="16302" y="7151"/>
                  </a:moveTo>
                  <a:cubicBezTo>
                    <a:pt x="15943" y="6971"/>
                    <a:pt x="15583" y="6814"/>
                    <a:pt x="15223" y="6656"/>
                  </a:cubicBezTo>
                  <a:cubicBezTo>
                    <a:pt x="13064" y="5600"/>
                    <a:pt x="11131" y="4655"/>
                    <a:pt x="8927" y="3666"/>
                  </a:cubicBezTo>
                  <a:cubicBezTo>
                    <a:pt x="7600" y="3059"/>
                    <a:pt x="6206" y="2497"/>
                    <a:pt x="4767" y="1822"/>
                  </a:cubicBezTo>
                  <a:cubicBezTo>
                    <a:pt x="4182" y="1552"/>
                    <a:pt x="3575" y="1305"/>
                    <a:pt x="2698" y="923"/>
                  </a:cubicBezTo>
                  <a:cubicBezTo>
                    <a:pt x="2159" y="698"/>
                    <a:pt x="877" y="1"/>
                    <a:pt x="607" y="113"/>
                  </a:cubicBezTo>
                  <a:cubicBezTo>
                    <a:pt x="337" y="225"/>
                    <a:pt x="0" y="878"/>
                    <a:pt x="113" y="1125"/>
                  </a:cubicBezTo>
                  <a:cubicBezTo>
                    <a:pt x="202" y="1350"/>
                    <a:pt x="607" y="1507"/>
                    <a:pt x="1034" y="1710"/>
                  </a:cubicBezTo>
                  <a:cubicBezTo>
                    <a:pt x="2136" y="2227"/>
                    <a:pt x="3216" y="2744"/>
                    <a:pt x="4137" y="3171"/>
                  </a:cubicBezTo>
                  <a:cubicBezTo>
                    <a:pt x="7668" y="4745"/>
                    <a:pt x="11086" y="6544"/>
                    <a:pt x="14503" y="8163"/>
                  </a:cubicBezTo>
                  <a:cubicBezTo>
                    <a:pt x="14818" y="8320"/>
                    <a:pt x="15156" y="8500"/>
                    <a:pt x="15493" y="8658"/>
                  </a:cubicBezTo>
                  <a:cubicBezTo>
                    <a:pt x="15763" y="8163"/>
                    <a:pt x="16033" y="7646"/>
                    <a:pt x="16302" y="715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10"/>
            <p:cNvSpPr/>
            <p:nvPr/>
          </p:nvSpPr>
          <p:spPr>
            <a:xfrm>
              <a:off x="6316600" y="1884425"/>
              <a:ext cx="414325" cy="218700"/>
            </a:xfrm>
            <a:custGeom>
              <a:rect b="b" l="l" r="r" t="t"/>
              <a:pathLst>
                <a:path extrusionOk="0" h="8748" w="16573">
                  <a:moveTo>
                    <a:pt x="16572" y="7263"/>
                  </a:moveTo>
                  <a:cubicBezTo>
                    <a:pt x="16123" y="7038"/>
                    <a:pt x="15673" y="6836"/>
                    <a:pt x="15223" y="6633"/>
                  </a:cubicBezTo>
                  <a:cubicBezTo>
                    <a:pt x="13065" y="5577"/>
                    <a:pt x="11131" y="4632"/>
                    <a:pt x="8927" y="3643"/>
                  </a:cubicBezTo>
                  <a:cubicBezTo>
                    <a:pt x="7601" y="3036"/>
                    <a:pt x="6206" y="2474"/>
                    <a:pt x="4767" y="1822"/>
                  </a:cubicBezTo>
                  <a:cubicBezTo>
                    <a:pt x="4183" y="1552"/>
                    <a:pt x="3576" y="1282"/>
                    <a:pt x="2699" y="900"/>
                  </a:cubicBezTo>
                  <a:cubicBezTo>
                    <a:pt x="2159" y="675"/>
                    <a:pt x="877" y="0"/>
                    <a:pt x="607" y="113"/>
                  </a:cubicBezTo>
                  <a:cubicBezTo>
                    <a:pt x="338" y="225"/>
                    <a:pt x="0" y="855"/>
                    <a:pt x="113" y="1124"/>
                  </a:cubicBezTo>
                  <a:cubicBezTo>
                    <a:pt x="203" y="1349"/>
                    <a:pt x="607" y="1484"/>
                    <a:pt x="1035" y="1687"/>
                  </a:cubicBezTo>
                  <a:cubicBezTo>
                    <a:pt x="2137" y="2204"/>
                    <a:pt x="3216" y="2743"/>
                    <a:pt x="4138" y="3148"/>
                  </a:cubicBezTo>
                  <a:cubicBezTo>
                    <a:pt x="7691" y="4722"/>
                    <a:pt x="11086" y="6544"/>
                    <a:pt x="14504" y="8163"/>
                  </a:cubicBezTo>
                  <a:cubicBezTo>
                    <a:pt x="14886" y="8342"/>
                    <a:pt x="15336" y="8567"/>
                    <a:pt x="15740" y="8747"/>
                  </a:cubicBezTo>
                  <a:cubicBezTo>
                    <a:pt x="16010" y="8252"/>
                    <a:pt x="16303" y="7758"/>
                    <a:pt x="16572" y="726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10"/>
            <p:cNvSpPr/>
            <p:nvPr/>
          </p:nvSpPr>
          <p:spPr>
            <a:xfrm>
              <a:off x="6613975" y="1263800"/>
              <a:ext cx="39925" cy="21950"/>
            </a:xfrm>
            <a:custGeom>
              <a:rect b="b" l="l" r="r" t="t"/>
              <a:pathLst>
                <a:path extrusionOk="0" h="878" w="1597">
                  <a:moveTo>
                    <a:pt x="0" y="203"/>
                  </a:moveTo>
                  <a:cubicBezTo>
                    <a:pt x="158" y="68"/>
                    <a:pt x="360" y="1"/>
                    <a:pt x="540" y="1"/>
                  </a:cubicBezTo>
                  <a:cubicBezTo>
                    <a:pt x="787" y="1"/>
                    <a:pt x="1597" y="203"/>
                    <a:pt x="1439" y="541"/>
                  </a:cubicBezTo>
                  <a:cubicBezTo>
                    <a:pt x="1282" y="878"/>
                    <a:pt x="45" y="631"/>
                    <a:pt x="0" y="20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10"/>
            <p:cNvSpPr/>
            <p:nvPr/>
          </p:nvSpPr>
          <p:spPr>
            <a:xfrm>
              <a:off x="6563950" y="1259875"/>
              <a:ext cx="32050" cy="27000"/>
            </a:xfrm>
            <a:custGeom>
              <a:rect b="b" l="l" r="r" t="t"/>
              <a:pathLst>
                <a:path extrusionOk="0" h="1080" w="1282">
                  <a:moveTo>
                    <a:pt x="1259" y="585"/>
                  </a:moveTo>
                  <a:cubicBezTo>
                    <a:pt x="1057" y="810"/>
                    <a:pt x="675" y="1080"/>
                    <a:pt x="472" y="945"/>
                  </a:cubicBezTo>
                  <a:cubicBezTo>
                    <a:pt x="0" y="608"/>
                    <a:pt x="1282" y="1"/>
                    <a:pt x="1259" y="58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10"/>
            <p:cNvSpPr/>
            <p:nvPr/>
          </p:nvSpPr>
          <p:spPr>
            <a:xfrm>
              <a:off x="6601050" y="1285725"/>
              <a:ext cx="19125" cy="15775"/>
            </a:xfrm>
            <a:custGeom>
              <a:rect b="b" l="l" r="r" t="t"/>
              <a:pathLst>
                <a:path extrusionOk="0" h="631" w="765">
                  <a:moveTo>
                    <a:pt x="765" y="293"/>
                  </a:moveTo>
                  <a:cubicBezTo>
                    <a:pt x="720" y="338"/>
                    <a:pt x="720" y="383"/>
                    <a:pt x="742" y="428"/>
                  </a:cubicBezTo>
                  <a:cubicBezTo>
                    <a:pt x="517" y="630"/>
                    <a:pt x="293" y="630"/>
                    <a:pt x="0" y="473"/>
                  </a:cubicBezTo>
                  <a:cubicBezTo>
                    <a:pt x="0" y="406"/>
                    <a:pt x="23" y="338"/>
                    <a:pt x="0" y="293"/>
                  </a:cubicBezTo>
                  <a:cubicBezTo>
                    <a:pt x="225" y="113"/>
                    <a:pt x="540" y="1"/>
                    <a:pt x="765" y="29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10"/>
            <p:cNvSpPr/>
            <p:nvPr/>
          </p:nvSpPr>
          <p:spPr>
            <a:xfrm>
              <a:off x="7021525" y="1429650"/>
              <a:ext cx="28125" cy="32050"/>
            </a:xfrm>
            <a:custGeom>
              <a:rect b="b" l="l" r="r" t="t"/>
              <a:pathLst>
                <a:path extrusionOk="0" h="1282" w="1125">
                  <a:moveTo>
                    <a:pt x="1125" y="742"/>
                  </a:moveTo>
                  <a:cubicBezTo>
                    <a:pt x="967" y="1282"/>
                    <a:pt x="1" y="607"/>
                    <a:pt x="180" y="315"/>
                  </a:cubicBezTo>
                  <a:cubicBezTo>
                    <a:pt x="338" y="0"/>
                    <a:pt x="1035" y="427"/>
                    <a:pt x="1125" y="74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10"/>
            <p:cNvSpPr/>
            <p:nvPr/>
          </p:nvSpPr>
          <p:spPr>
            <a:xfrm>
              <a:off x="6975425" y="1409975"/>
              <a:ext cx="39375" cy="30925"/>
            </a:xfrm>
            <a:custGeom>
              <a:rect b="b" l="l" r="r" t="t"/>
              <a:pathLst>
                <a:path extrusionOk="0" h="1237" w="1575">
                  <a:moveTo>
                    <a:pt x="1080" y="427"/>
                  </a:moveTo>
                  <a:cubicBezTo>
                    <a:pt x="1372" y="585"/>
                    <a:pt x="1575" y="675"/>
                    <a:pt x="1440" y="900"/>
                  </a:cubicBezTo>
                  <a:cubicBezTo>
                    <a:pt x="1260" y="1237"/>
                    <a:pt x="1" y="652"/>
                    <a:pt x="181" y="293"/>
                  </a:cubicBezTo>
                  <a:cubicBezTo>
                    <a:pt x="316" y="0"/>
                    <a:pt x="810" y="270"/>
                    <a:pt x="1080" y="42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10"/>
            <p:cNvSpPr/>
            <p:nvPr/>
          </p:nvSpPr>
          <p:spPr>
            <a:xfrm>
              <a:off x="7035025" y="1461125"/>
              <a:ext cx="17450" cy="23075"/>
            </a:xfrm>
            <a:custGeom>
              <a:rect b="b" l="l" r="r" t="t"/>
              <a:pathLst>
                <a:path extrusionOk="0" h="923" w="698">
                  <a:moveTo>
                    <a:pt x="652" y="360"/>
                  </a:moveTo>
                  <a:cubicBezTo>
                    <a:pt x="697" y="630"/>
                    <a:pt x="405" y="922"/>
                    <a:pt x="225" y="765"/>
                  </a:cubicBezTo>
                  <a:cubicBezTo>
                    <a:pt x="0" y="563"/>
                    <a:pt x="405" y="0"/>
                    <a:pt x="652" y="36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10"/>
            <p:cNvSpPr/>
            <p:nvPr/>
          </p:nvSpPr>
          <p:spPr>
            <a:xfrm>
              <a:off x="6977125" y="1562300"/>
              <a:ext cx="73100" cy="107975"/>
            </a:xfrm>
            <a:custGeom>
              <a:rect b="b" l="l" r="r" t="t"/>
              <a:pathLst>
                <a:path extrusionOk="0" h="4319" w="2924">
                  <a:moveTo>
                    <a:pt x="0" y="3868"/>
                  </a:moveTo>
                  <a:cubicBezTo>
                    <a:pt x="90" y="3329"/>
                    <a:pt x="517" y="2654"/>
                    <a:pt x="922" y="1935"/>
                  </a:cubicBezTo>
                  <a:cubicBezTo>
                    <a:pt x="1102" y="1620"/>
                    <a:pt x="1259" y="1350"/>
                    <a:pt x="1462" y="968"/>
                  </a:cubicBezTo>
                  <a:cubicBezTo>
                    <a:pt x="1619" y="698"/>
                    <a:pt x="1822" y="181"/>
                    <a:pt x="2046" y="91"/>
                  </a:cubicBezTo>
                  <a:cubicBezTo>
                    <a:pt x="2294" y="1"/>
                    <a:pt x="2811" y="316"/>
                    <a:pt x="2878" y="563"/>
                  </a:cubicBezTo>
                  <a:cubicBezTo>
                    <a:pt x="2923" y="743"/>
                    <a:pt x="2654" y="1193"/>
                    <a:pt x="2496" y="1507"/>
                  </a:cubicBezTo>
                  <a:cubicBezTo>
                    <a:pt x="2159" y="2182"/>
                    <a:pt x="1934" y="2677"/>
                    <a:pt x="1552" y="3396"/>
                  </a:cubicBezTo>
                  <a:cubicBezTo>
                    <a:pt x="1394" y="3711"/>
                    <a:pt x="1169" y="4161"/>
                    <a:pt x="922" y="4228"/>
                  </a:cubicBezTo>
                  <a:cubicBezTo>
                    <a:pt x="675" y="4318"/>
                    <a:pt x="225" y="4048"/>
                    <a:pt x="0" y="386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10"/>
            <p:cNvSpPr/>
            <p:nvPr/>
          </p:nvSpPr>
          <p:spPr>
            <a:xfrm>
              <a:off x="6147400" y="1199725"/>
              <a:ext cx="753300" cy="945375"/>
            </a:xfrm>
            <a:custGeom>
              <a:rect b="b" l="l" r="r" t="t"/>
              <a:pathLst>
                <a:path extrusionOk="0" h="37815" w="30132">
                  <a:moveTo>
                    <a:pt x="8477" y="1"/>
                  </a:moveTo>
                  <a:cubicBezTo>
                    <a:pt x="8185" y="383"/>
                    <a:pt x="8050" y="1395"/>
                    <a:pt x="7938" y="1844"/>
                  </a:cubicBezTo>
                  <a:cubicBezTo>
                    <a:pt x="6993" y="5217"/>
                    <a:pt x="6049" y="8388"/>
                    <a:pt x="5217" y="11648"/>
                  </a:cubicBezTo>
                  <a:cubicBezTo>
                    <a:pt x="4227" y="15606"/>
                    <a:pt x="3081" y="19451"/>
                    <a:pt x="1956" y="23408"/>
                  </a:cubicBezTo>
                  <a:cubicBezTo>
                    <a:pt x="1417" y="25275"/>
                    <a:pt x="787" y="27366"/>
                    <a:pt x="360" y="29277"/>
                  </a:cubicBezTo>
                  <a:cubicBezTo>
                    <a:pt x="158" y="30244"/>
                    <a:pt x="0" y="31233"/>
                    <a:pt x="675" y="31908"/>
                  </a:cubicBezTo>
                  <a:cubicBezTo>
                    <a:pt x="1259" y="32515"/>
                    <a:pt x="2519" y="32897"/>
                    <a:pt x="3193" y="33167"/>
                  </a:cubicBezTo>
                  <a:cubicBezTo>
                    <a:pt x="4969" y="33819"/>
                    <a:pt x="6566" y="34381"/>
                    <a:pt x="8230" y="34853"/>
                  </a:cubicBezTo>
                  <a:cubicBezTo>
                    <a:pt x="10726" y="35573"/>
                    <a:pt x="13267" y="36382"/>
                    <a:pt x="15718" y="36945"/>
                  </a:cubicBezTo>
                  <a:cubicBezTo>
                    <a:pt x="16100" y="37012"/>
                    <a:pt x="16527" y="37080"/>
                    <a:pt x="16954" y="37192"/>
                  </a:cubicBezTo>
                  <a:cubicBezTo>
                    <a:pt x="17382" y="37304"/>
                    <a:pt x="17786" y="37439"/>
                    <a:pt x="18214" y="37529"/>
                  </a:cubicBezTo>
                  <a:cubicBezTo>
                    <a:pt x="18665" y="37639"/>
                    <a:pt x="19240" y="37814"/>
                    <a:pt x="19748" y="37814"/>
                  </a:cubicBezTo>
                  <a:cubicBezTo>
                    <a:pt x="20076" y="37814"/>
                    <a:pt x="20377" y="37741"/>
                    <a:pt x="20597" y="37529"/>
                  </a:cubicBezTo>
                  <a:cubicBezTo>
                    <a:pt x="20957" y="37192"/>
                    <a:pt x="21182" y="36248"/>
                    <a:pt x="21362" y="35618"/>
                  </a:cubicBezTo>
                  <a:cubicBezTo>
                    <a:pt x="21587" y="34898"/>
                    <a:pt x="21856" y="34291"/>
                    <a:pt x="22036" y="33662"/>
                  </a:cubicBezTo>
                  <a:cubicBezTo>
                    <a:pt x="22463" y="32358"/>
                    <a:pt x="22756" y="31053"/>
                    <a:pt x="23071" y="29817"/>
                  </a:cubicBezTo>
                  <a:cubicBezTo>
                    <a:pt x="23723" y="27208"/>
                    <a:pt x="24330" y="24757"/>
                    <a:pt x="25229" y="22104"/>
                  </a:cubicBezTo>
                  <a:cubicBezTo>
                    <a:pt x="26106" y="19451"/>
                    <a:pt x="26826" y="17000"/>
                    <a:pt x="27838" y="14324"/>
                  </a:cubicBezTo>
                  <a:cubicBezTo>
                    <a:pt x="28287" y="13087"/>
                    <a:pt x="28804" y="11738"/>
                    <a:pt x="29277" y="10389"/>
                  </a:cubicBezTo>
                  <a:cubicBezTo>
                    <a:pt x="29749" y="9107"/>
                    <a:pt x="30131" y="8095"/>
                    <a:pt x="30131" y="6994"/>
                  </a:cubicBezTo>
                  <a:cubicBezTo>
                    <a:pt x="30131" y="6791"/>
                    <a:pt x="30131" y="6589"/>
                    <a:pt x="30086" y="6387"/>
                  </a:cubicBezTo>
                  <a:cubicBezTo>
                    <a:pt x="29502" y="4610"/>
                    <a:pt x="21474" y="3576"/>
                    <a:pt x="19608" y="3059"/>
                  </a:cubicBezTo>
                  <a:cubicBezTo>
                    <a:pt x="17674" y="2519"/>
                    <a:pt x="15740" y="2024"/>
                    <a:pt x="13851" y="1507"/>
                  </a:cubicBezTo>
                  <a:cubicBezTo>
                    <a:pt x="12412" y="1102"/>
                    <a:pt x="10973" y="765"/>
                    <a:pt x="9512" y="338"/>
                  </a:cubicBezTo>
                  <a:cubicBezTo>
                    <a:pt x="9287" y="270"/>
                    <a:pt x="9017" y="203"/>
                    <a:pt x="8792" y="113"/>
                  </a:cubicBezTo>
                  <a:cubicBezTo>
                    <a:pt x="8680" y="90"/>
                    <a:pt x="8567" y="46"/>
                    <a:pt x="84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10"/>
            <p:cNvSpPr/>
            <p:nvPr/>
          </p:nvSpPr>
          <p:spPr>
            <a:xfrm>
              <a:off x="6355950" y="1235150"/>
              <a:ext cx="28125" cy="38800"/>
            </a:xfrm>
            <a:custGeom>
              <a:rect b="b" l="l" r="r" t="t"/>
              <a:pathLst>
                <a:path extrusionOk="0" h="1552" w="1125">
                  <a:moveTo>
                    <a:pt x="450" y="1462"/>
                  </a:moveTo>
                  <a:cubicBezTo>
                    <a:pt x="0" y="1552"/>
                    <a:pt x="428" y="0"/>
                    <a:pt x="855" y="292"/>
                  </a:cubicBezTo>
                  <a:cubicBezTo>
                    <a:pt x="1125" y="450"/>
                    <a:pt x="787" y="1372"/>
                    <a:pt x="450" y="146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10"/>
            <p:cNvSpPr/>
            <p:nvPr/>
          </p:nvSpPr>
          <p:spPr>
            <a:xfrm>
              <a:off x="6377875" y="1264375"/>
              <a:ext cx="16875" cy="30375"/>
            </a:xfrm>
            <a:custGeom>
              <a:rect b="b" l="l" r="r" t="t"/>
              <a:pathLst>
                <a:path extrusionOk="0" h="1215" w="675">
                  <a:moveTo>
                    <a:pt x="180" y="967"/>
                  </a:moveTo>
                  <a:cubicBezTo>
                    <a:pt x="0" y="877"/>
                    <a:pt x="68" y="450"/>
                    <a:pt x="248" y="315"/>
                  </a:cubicBezTo>
                  <a:cubicBezTo>
                    <a:pt x="675" y="0"/>
                    <a:pt x="630" y="1215"/>
                    <a:pt x="180" y="96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10"/>
            <p:cNvSpPr/>
            <p:nvPr/>
          </p:nvSpPr>
          <p:spPr>
            <a:xfrm>
              <a:off x="6348650" y="1279000"/>
              <a:ext cx="21375" cy="28675"/>
            </a:xfrm>
            <a:custGeom>
              <a:rect b="b" l="l" r="r" t="t"/>
              <a:pathLst>
                <a:path extrusionOk="0" h="1147" w="855">
                  <a:moveTo>
                    <a:pt x="382" y="1124"/>
                  </a:moveTo>
                  <a:cubicBezTo>
                    <a:pt x="360" y="1124"/>
                    <a:pt x="337" y="1124"/>
                    <a:pt x="315" y="1102"/>
                  </a:cubicBezTo>
                  <a:cubicBezTo>
                    <a:pt x="0" y="1079"/>
                    <a:pt x="90" y="472"/>
                    <a:pt x="427" y="270"/>
                  </a:cubicBezTo>
                  <a:cubicBezTo>
                    <a:pt x="855" y="0"/>
                    <a:pt x="787" y="1147"/>
                    <a:pt x="382" y="1124"/>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10"/>
            <p:cNvSpPr/>
            <p:nvPr/>
          </p:nvSpPr>
          <p:spPr>
            <a:xfrm>
              <a:off x="6177750" y="1330150"/>
              <a:ext cx="177100" cy="619500"/>
            </a:xfrm>
            <a:custGeom>
              <a:rect b="b" l="l" r="r" t="t"/>
              <a:pathLst>
                <a:path extrusionOk="0" h="24780" w="7084">
                  <a:moveTo>
                    <a:pt x="7016" y="23"/>
                  </a:moveTo>
                  <a:cubicBezTo>
                    <a:pt x="7038" y="23"/>
                    <a:pt x="7083" y="23"/>
                    <a:pt x="7083" y="45"/>
                  </a:cubicBezTo>
                  <a:cubicBezTo>
                    <a:pt x="7016" y="607"/>
                    <a:pt x="6724" y="2069"/>
                    <a:pt x="6454" y="3036"/>
                  </a:cubicBezTo>
                  <a:cubicBezTo>
                    <a:pt x="6184" y="4048"/>
                    <a:pt x="5892" y="5037"/>
                    <a:pt x="5577" y="6026"/>
                  </a:cubicBezTo>
                  <a:cubicBezTo>
                    <a:pt x="4295" y="9984"/>
                    <a:pt x="3171" y="14054"/>
                    <a:pt x="2204" y="18056"/>
                  </a:cubicBezTo>
                  <a:cubicBezTo>
                    <a:pt x="1799" y="19788"/>
                    <a:pt x="1349" y="21519"/>
                    <a:pt x="877" y="23273"/>
                  </a:cubicBezTo>
                  <a:cubicBezTo>
                    <a:pt x="765" y="23700"/>
                    <a:pt x="742" y="23970"/>
                    <a:pt x="518" y="24442"/>
                  </a:cubicBezTo>
                  <a:cubicBezTo>
                    <a:pt x="450" y="24555"/>
                    <a:pt x="450" y="24780"/>
                    <a:pt x="293" y="24735"/>
                  </a:cubicBezTo>
                  <a:cubicBezTo>
                    <a:pt x="0" y="24690"/>
                    <a:pt x="158" y="24240"/>
                    <a:pt x="203" y="24060"/>
                  </a:cubicBezTo>
                  <a:cubicBezTo>
                    <a:pt x="338" y="23295"/>
                    <a:pt x="540" y="22531"/>
                    <a:pt x="720" y="21744"/>
                  </a:cubicBezTo>
                  <a:cubicBezTo>
                    <a:pt x="1777" y="16662"/>
                    <a:pt x="3126" y="11513"/>
                    <a:pt x="4925" y="6251"/>
                  </a:cubicBezTo>
                  <a:cubicBezTo>
                    <a:pt x="5532" y="4497"/>
                    <a:pt x="6139" y="2631"/>
                    <a:pt x="6589" y="787"/>
                  </a:cubicBezTo>
                  <a:cubicBezTo>
                    <a:pt x="6679" y="472"/>
                    <a:pt x="6746" y="135"/>
                    <a:pt x="6881" y="45"/>
                  </a:cubicBezTo>
                  <a:cubicBezTo>
                    <a:pt x="6926" y="0"/>
                    <a:pt x="6971" y="0"/>
                    <a:pt x="7016" y="2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10"/>
            <p:cNvSpPr/>
            <p:nvPr/>
          </p:nvSpPr>
          <p:spPr>
            <a:xfrm>
              <a:off x="6439150" y="1384675"/>
              <a:ext cx="285600" cy="227125"/>
            </a:xfrm>
            <a:custGeom>
              <a:rect b="b" l="l" r="r" t="t"/>
              <a:pathLst>
                <a:path extrusionOk="0" h="9085" w="11424">
                  <a:moveTo>
                    <a:pt x="10748" y="2519"/>
                  </a:moveTo>
                  <a:cubicBezTo>
                    <a:pt x="10748" y="2519"/>
                    <a:pt x="11108" y="2699"/>
                    <a:pt x="11198" y="2856"/>
                  </a:cubicBezTo>
                  <a:cubicBezTo>
                    <a:pt x="11423" y="3193"/>
                    <a:pt x="11108" y="3868"/>
                    <a:pt x="10951" y="4340"/>
                  </a:cubicBezTo>
                  <a:cubicBezTo>
                    <a:pt x="10636" y="5307"/>
                    <a:pt x="10321" y="6341"/>
                    <a:pt x="10051" y="7376"/>
                  </a:cubicBezTo>
                  <a:cubicBezTo>
                    <a:pt x="9917" y="7825"/>
                    <a:pt x="9759" y="8567"/>
                    <a:pt x="9354" y="8792"/>
                  </a:cubicBezTo>
                  <a:cubicBezTo>
                    <a:pt x="8905" y="9085"/>
                    <a:pt x="7623" y="8522"/>
                    <a:pt x="7106" y="8365"/>
                  </a:cubicBezTo>
                  <a:cubicBezTo>
                    <a:pt x="5464" y="7825"/>
                    <a:pt x="4138" y="7421"/>
                    <a:pt x="2541" y="7038"/>
                  </a:cubicBezTo>
                  <a:cubicBezTo>
                    <a:pt x="2204" y="6948"/>
                    <a:pt x="1799" y="6836"/>
                    <a:pt x="1394" y="6724"/>
                  </a:cubicBezTo>
                  <a:cubicBezTo>
                    <a:pt x="990" y="6589"/>
                    <a:pt x="517" y="6454"/>
                    <a:pt x="270" y="6116"/>
                  </a:cubicBezTo>
                  <a:cubicBezTo>
                    <a:pt x="0" y="5779"/>
                    <a:pt x="180" y="5195"/>
                    <a:pt x="293" y="4722"/>
                  </a:cubicBezTo>
                  <a:cubicBezTo>
                    <a:pt x="427" y="4160"/>
                    <a:pt x="517" y="3733"/>
                    <a:pt x="630" y="3306"/>
                  </a:cubicBezTo>
                  <a:cubicBezTo>
                    <a:pt x="832" y="2609"/>
                    <a:pt x="1035" y="1934"/>
                    <a:pt x="1304" y="1125"/>
                  </a:cubicBezTo>
                  <a:cubicBezTo>
                    <a:pt x="1394" y="855"/>
                    <a:pt x="1507" y="540"/>
                    <a:pt x="1664" y="383"/>
                  </a:cubicBezTo>
                  <a:cubicBezTo>
                    <a:pt x="2091" y="0"/>
                    <a:pt x="3351" y="360"/>
                    <a:pt x="3868" y="473"/>
                  </a:cubicBezTo>
                  <a:cubicBezTo>
                    <a:pt x="5397" y="832"/>
                    <a:pt x="6903" y="1282"/>
                    <a:pt x="8410" y="1754"/>
                  </a:cubicBezTo>
                  <a:cubicBezTo>
                    <a:pt x="9174" y="1979"/>
                    <a:pt x="9961" y="2114"/>
                    <a:pt x="10748" y="251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10"/>
            <p:cNvSpPr/>
            <p:nvPr/>
          </p:nvSpPr>
          <p:spPr>
            <a:xfrm>
              <a:off x="6485800" y="1436950"/>
              <a:ext cx="195100" cy="68050"/>
            </a:xfrm>
            <a:custGeom>
              <a:rect b="b" l="l" r="r" t="t"/>
              <a:pathLst>
                <a:path extrusionOk="0" h="2722" w="7804">
                  <a:moveTo>
                    <a:pt x="46" y="585"/>
                  </a:moveTo>
                  <a:cubicBezTo>
                    <a:pt x="1" y="1"/>
                    <a:pt x="495" y="158"/>
                    <a:pt x="1012" y="270"/>
                  </a:cubicBezTo>
                  <a:cubicBezTo>
                    <a:pt x="1979" y="495"/>
                    <a:pt x="2811" y="720"/>
                    <a:pt x="3756" y="967"/>
                  </a:cubicBezTo>
                  <a:cubicBezTo>
                    <a:pt x="5195" y="1327"/>
                    <a:pt x="6184" y="1552"/>
                    <a:pt x="7376" y="1912"/>
                  </a:cubicBezTo>
                  <a:cubicBezTo>
                    <a:pt x="7466" y="1934"/>
                    <a:pt x="7803" y="2272"/>
                    <a:pt x="7601" y="2519"/>
                  </a:cubicBezTo>
                  <a:cubicBezTo>
                    <a:pt x="7443" y="2721"/>
                    <a:pt x="6926" y="2519"/>
                    <a:pt x="6656" y="2451"/>
                  </a:cubicBezTo>
                  <a:cubicBezTo>
                    <a:pt x="4790" y="1934"/>
                    <a:pt x="2856" y="1372"/>
                    <a:pt x="967" y="945"/>
                  </a:cubicBezTo>
                  <a:cubicBezTo>
                    <a:pt x="653" y="877"/>
                    <a:pt x="270" y="900"/>
                    <a:pt x="46" y="58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10"/>
            <p:cNvSpPr/>
            <p:nvPr/>
          </p:nvSpPr>
          <p:spPr>
            <a:xfrm>
              <a:off x="6475125" y="1484175"/>
              <a:ext cx="190025" cy="65800"/>
            </a:xfrm>
            <a:custGeom>
              <a:rect b="b" l="l" r="r" t="t"/>
              <a:pathLst>
                <a:path extrusionOk="0" h="2632" w="7601">
                  <a:moveTo>
                    <a:pt x="7263" y="1889"/>
                  </a:moveTo>
                  <a:cubicBezTo>
                    <a:pt x="7466" y="2002"/>
                    <a:pt x="7601" y="2204"/>
                    <a:pt x="7488" y="2384"/>
                  </a:cubicBezTo>
                  <a:cubicBezTo>
                    <a:pt x="7331" y="2631"/>
                    <a:pt x="6926" y="2406"/>
                    <a:pt x="6566" y="2316"/>
                  </a:cubicBezTo>
                  <a:cubicBezTo>
                    <a:pt x="4677" y="1822"/>
                    <a:pt x="2924" y="1327"/>
                    <a:pt x="1080" y="922"/>
                  </a:cubicBezTo>
                  <a:cubicBezTo>
                    <a:pt x="787" y="855"/>
                    <a:pt x="315" y="832"/>
                    <a:pt x="158" y="675"/>
                  </a:cubicBezTo>
                  <a:cubicBezTo>
                    <a:pt x="23" y="562"/>
                    <a:pt x="0" y="248"/>
                    <a:pt x="135" y="113"/>
                  </a:cubicBezTo>
                  <a:cubicBezTo>
                    <a:pt x="270" y="0"/>
                    <a:pt x="1687" y="405"/>
                    <a:pt x="1889" y="450"/>
                  </a:cubicBezTo>
                  <a:cubicBezTo>
                    <a:pt x="3688" y="900"/>
                    <a:pt x="5509" y="1529"/>
                    <a:pt x="7173" y="1867"/>
                  </a:cubicBezTo>
                  <a:cubicBezTo>
                    <a:pt x="7196" y="1889"/>
                    <a:pt x="7218" y="1867"/>
                    <a:pt x="7263" y="188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10"/>
            <p:cNvSpPr/>
            <p:nvPr/>
          </p:nvSpPr>
          <p:spPr>
            <a:xfrm>
              <a:off x="6774750" y="1337450"/>
              <a:ext cx="48375" cy="28700"/>
            </a:xfrm>
            <a:custGeom>
              <a:rect b="b" l="l" r="r" t="t"/>
              <a:pathLst>
                <a:path extrusionOk="0" h="1148" w="1935">
                  <a:moveTo>
                    <a:pt x="90" y="225"/>
                  </a:moveTo>
                  <a:cubicBezTo>
                    <a:pt x="383" y="1"/>
                    <a:pt x="1934" y="203"/>
                    <a:pt x="1822" y="720"/>
                  </a:cubicBezTo>
                  <a:cubicBezTo>
                    <a:pt x="1732" y="1147"/>
                    <a:pt x="383" y="922"/>
                    <a:pt x="90" y="585"/>
                  </a:cubicBezTo>
                  <a:cubicBezTo>
                    <a:pt x="23" y="495"/>
                    <a:pt x="0" y="428"/>
                    <a:pt x="90" y="22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10"/>
            <p:cNvSpPr/>
            <p:nvPr/>
          </p:nvSpPr>
          <p:spPr>
            <a:xfrm>
              <a:off x="6812400" y="1368375"/>
              <a:ext cx="21400" cy="23625"/>
            </a:xfrm>
            <a:custGeom>
              <a:rect b="b" l="l" r="r" t="t"/>
              <a:pathLst>
                <a:path extrusionOk="0" h="945" w="856">
                  <a:moveTo>
                    <a:pt x="68" y="495"/>
                  </a:moveTo>
                  <a:cubicBezTo>
                    <a:pt x="1" y="0"/>
                    <a:pt x="765" y="113"/>
                    <a:pt x="810" y="428"/>
                  </a:cubicBezTo>
                  <a:cubicBezTo>
                    <a:pt x="855" y="832"/>
                    <a:pt x="113" y="945"/>
                    <a:pt x="68" y="49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10"/>
            <p:cNvSpPr/>
            <p:nvPr/>
          </p:nvSpPr>
          <p:spPr>
            <a:xfrm>
              <a:off x="6836575" y="1343625"/>
              <a:ext cx="30375" cy="22525"/>
            </a:xfrm>
            <a:custGeom>
              <a:rect b="b" l="l" r="r" t="t"/>
              <a:pathLst>
                <a:path extrusionOk="0" h="901" w="1215">
                  <a:moveTo>
                    <a:pt x="23" y="496"/>
                  </a:moveTo>
                  <a:cubicBezTo>
                    <a:pt x="68" y="1"/>
                    <a:pt x="1215" y="226"/>
                    <a:pt x="1125" y="653"/>
                  </a:cubicBezTo>
                  <a:cubicBezTo>
                    <a:pt x="1103" y="833"/>
                    <a:pt x="968" y="855"/>
                    <a:pt x="720" y="878"/>
                  </a:cubicBezTo>
                  <a:cubicBezTo>
                    <a:pt x="361" y="900"/>
                    <a:pt x="1" y="833"/>
                    <a:pt x="23" y="49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4" name="Google Shape;974;p10"/>
          <p:cNvGrpSpPr/>
          <p:nvPr/>
        </p:nvGrpSpPr>
        <p:grpSpPr>
          <a:xfrm>
            <a:off x="1375065" y="3448760"/>
            <a:ext cx="1241194" cy="1226547"/>
            <a:chOff x="3175325" y="1317225"/>
            <a:chExt cx="906775" cy="896075"/>
          </a:xfrm>
        </p:grpSpPr>
        <p:sp>
          <p:nvSpPr>
            <p:cNvPr id="975" name="Google Shape;975;p10"/>
            <p:cNvSpPr/>
            <p:nvPr/>
          </p:nvSpPr>
          <p:spPr>
            <a:xfrm>
              <a:off x="3175325" y="1317225"/>
              <a:ext cx="906775" cy="442975"/>
            </a:xfrm>
            <a:custGeom>
              <a:rect b="b" l="l" r="r" t="t"/>
              <a:pathLst>
                <a:path extrusionOk="0" h="17719" w="36271">
                  <a:moveTo>
                    <a:pt x="31773" y="17561"/>
                  </a:moveTo>
                  <a:cubicBezTo>
                    <a:pt x="31863" y="17022"/>
                    <a:pt x="31908" y="16460"/>
                    <a:pt x="31998" y="15897"/>
                  </a:cubicBezTo>
                  <a:cubicBezTo>
                    <a:pt x="32515" y="15830"/>
                    <a:pt x="32987" y="15853"/>
                    <a:pt x="33302" y="15650"/>
                  </a:cubicBezTo>
                  <a:cubicBezTo>
                    <a:pt x="33549" y="15470"/>
                    <a:pt x="33684" y="15043"/>
                    <a:pt x="33774" y="14728"/>
                  </a:cubicBezTo>
                  <a:cubicBezTo>
                    <a:pt x="34112" y="13671"/>
                    <a:pt x="34246" y="12525"/>
                    <a:pt x="34426" y="11243"/>
                  </a:cubicBezTo>
                  <a:cubicBezTo>
                    <a:pt x="34651" y="9759"/>
                    <a:pt x="34943" y="7578"/>
                    <a:pt x="34067" y="6566"/>
                  </a:cubicBezTo>
                  <a:cubicBezTo>
                    <a:pt x="33212" y="5599"/>
                    <a:pt x="31436" y="5352"/>
                    <a:pt x="29794" y="5037"/>
                  </a:cubicBezTo>
                  <a:cubicBezTo>
                    <a:pt x="28580" y="4812"/>
                    <a:pt x="27366" y="4587"/>
                    <a:pt x="26241" y="4340"/>
                  </a:cubicBezTo>
                  <a:cubicBezTo>
                    <a:pt x="23948" y="3868"/>
                    <a:pt x="21767" y="3463"/>
                    <a:pt x="19091" y="2991"/>
                  </a:cubicBezTo>
                  <a:cubicBezTo>
                    <a:pt x="15516" y="2384"/>
                    <a:pt x="11828" y="1844"/>
                    <a:pt x="7848" y="1529"/>
                  </a:cubicBezTo>
                  <a:cubicBezTo>
                    <a:pt x="6409" y="1417"/>
                    <a:pt x="4700" y="1394"/>
                    <a:pt x="3913" y="1956"/>
                  </a:cubicBezTo>
                  <a:cubicBezTo>
                    <a:pt x="3463" y="2294"/>
                    <a:pt x="3126" y="3081"/>
                    <a:pt x="2879" y="3733"/>
                  </a:cubicBezTo>
                  <a:cubicBezTo>
                    <a:pt x="2339" y="5172"/>
                    <a:pt x="2047" y="6498"/>
                    <a:pt x="1777" y="8207"/>
                  </a:cubicBezTo>
                  <a:cubicBezTo>
                    <a:pt x="1664" y="9017"/>
                    <a:pt x="1305" y="10501"/>
                    <a:pt x="1687" y="10748"/>
                  </a:cubicBezTo>
                  <a:cubicBezTo>
                    <a:pt x="2069" y="10996"/>
                    <a:pt x="2699" y="10973"/>
                    <a:pt x="3193" y="11086"/>
                  </a:cubicBezTo>
                  <a:cubicBezTo>
                    <a:pt x="3126" y="11580"/>
                    <a:pt x="2991" y="12007"/>
                    <a:pt x="2924" y="12480"/>
                  </a:cubicBezTo>
                  <a:cubicBezTo>
                    <a:pt x="2249" y="12412"/>
                    <a:pt x="832" y="12255"/>
                    <a:pt x="383" y="11558"/>
                  </a:cubicBezTo>
                  <a:cubicBezTo>
                    <a:pt x="0" y="10951"/>
                    <a:pt x="203" y="9781"/>
                    <a:pt x="315" y="8859"/>
                  </a:cubicBezTo>
                  <a:cubicBezTo>
                    <a:pt x="428" y="7915"/>
                    <a:pt x="608" y="7038"/>
                    <a:pt x="787" y="6161"/>
                  </a:cubicBezTo>
                  <a:cubicBezTo>
                    <a:pt x="990" y="5172"/>
                    <a:pt x="1102" y="4362"/>
                    <a:pt x="1305" y="3508"/>
                  </a:cubicBezTo>
                  <a:cubicBezTo>
                    <a:pt x="1507" y="2676"/>
                    <a:pt x="1732" y="1439"/>
                    <a:pt x="2182" y="922"/>
                  </a:cubicBezTo>
                  <a:cubicBezTo>
                    <a:pt x="2721" y="337"/>
                    <a:pt x="4003" y="157"/>
                    <a:pt x="4992" y="90"/>
                  </a:cubicBezTo>
                  <a:cubicBezTo>
                    <a:pt x="6342" y="0"/>
                    <a:pt x="7781" y="157"/>
                    <a:pt x="9197" y="247"/>
                  </a:cubicBezTo>
                  <a:cubicBezTo>
                    <a:pt x="11896" y="405"/>
                    <a:pt x="14526" y="652"/>
                    <a:pt x="17067" y="1057"/>
                  </a:cubicBezTo>
                  <a:cubicBezTo>
                    <a:pt x="18281" y="1259"/>
                    <a:pt x="19496" y="1507"/>
                    <a:pt x="20732" y="1709"/>
                  </a:cubicBezTo>
                  <a:cubicBezTo>
                    <a:pt x="24533" y="2384"/>
                    <a:pt x="28130" y="2878"/>
                    <a:pt x="31526" y="3935"/>
                  </a:cubicBezTo>
                  <a:cubicBezTo>
                    <a:pt x="32627" y="4295"/>
                    <a:pt x="33864" y="4610"/>
                    <a:pt x="34629" y="5172"/>
                  </a:cubicBezTo>
                  <a:cubicBezTo>
                    <a:pt x="36023" y="6184"/>
                    <a:pt x="36270" y="8635"/>
                    <a:pt x="35933" y="10973"/>
                  </a:cubicBezTo>
                  <a:cubicBezTo>
                    <a:pt x="35775" y="12120"/>
                    <a:pt x="35663" y="13132"/>
                    <a:pt x="35438" y="14166"/>
                  </a:cubicBezTo>
                  <a:cubicBezTo>
                    <a:pt x="35146" y="15448"/>
                    <a:pt x="34786" y="17044"/>
                    <a:pt x="33707" y="17494"/>
                  </a:cubicBezTo>
                  <a:cubicBezTo>
                    <a:pt x="33190" y="17719"/>
                    <a:pt x="32470" y="17674"/>
                    <a:pt x="31773" y="1756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10"/>
            <p:cNvSpPr/>
            <p:nvPr/>
          </p:nvSpPr>
          <p:spPr>
            <a:xfrm>
              <a:off x="3210175" y="1566250"/>
              <a:ext cx="50625" cy="87725"/>
            </a:xfrm>
            <a:custGeom>
              <a:rect b="b" l="l" r="r" t="t"/>
              <a:pathLst>
                <a:path extrusionOk="0" h="3509" w="2025">
                  <a:moveTo>
                    <a:pt x="2024" y="225"/>
                  </a:moveTo>
                  <a:cubicBezTo>
                    <a:pt x="1799" y="1349"/>
                    <a:pt x="1530" y="2429"/>
                    <a:pt x="1260" y="3508"/>
                  </a:cubicBezTo>
                  <a:cubicBezTo>
                    <a:pt x="1" y="3306"/>
                    <a:pt x="473" y="2406"/>
                    <a:pt x="630" y="1507"/>
                  </a:cubicBezTo>
                  <a:cubicBezTo>
                    <a:pt x="720" y="1057"/>
                    <a:pt x="788" y="607"/>
                    <a:pt x="900" y="405"/>
                  </a:cubicBezTo>
                  <a:cubicBezTo>
                    <a:pt x="1080" y="0"/>
                    <a:pt x="1642" y="113"/>
                    <a:pt x="2024" y="22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10"/>
            <p:cNvSpPr/>
            <p:nvPr/>
          </p:nvSpPr>
          <p:spPr>
            <a:xfrm>
              <a:off x="3967400" y="1692725"/>
              <a:ext cx="37675" cy="90525"/>
            </a:xfrm>
            <a:custGeom>
              <a:rect b="b" l="l" r="r" t="t"/>
              <a:pathLst>
                <a:path extrusionOk="0" h="3621" w="1507">
                  <a:moveTo>
                    <a:pt x="517" y="1"/>
                  </a:moveTo>
                  <a:cubicBezTo>
                    <a:pt x="292" y="1125"/>
                    <a:pt x="157" y="2227"/>
                    <a:pt x="0" y="3351"/>
                  </a:cubicBezTo>
                  <a:cubicBezTo>
                    <a:pt x="1259" y="3621"/>
                    <a:pt x="1147" y="2609"/>
                    <a:pt x="1327" y="1709"/>
                  </a:cubicBezTo>
                  <a:cubicBezTo>
                    <a:pt x="1417" y="1260"/>
                    <a:pt x="1507" y="833"/>
                    <a:pt x="1507" y="585"/>
                  </a:cubicBezTo>
                  <a:cubicBezTo>
                    <a:pt x="1462" y="135"/>
                    <a:pt x="922" y="46"/>
                    <a:pt x="5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10"/>
            <p:cNvSpPr/>
            <p:nvPr/>
          </p:nvSpPr>
          <p:spPr>
            <a:xfrm>
              <a:off x="3175325" y="1523525"/>
              <a:ext cx="810650" cy="689775"/>
            </a:xfrm>
            <a:custGeom>
              <a:rect b="b" l="l" r="r" t="t"/>
              <a:pathLst>
                <a:path extrusionOk="0" h="27591" w="32426">
                  <a:moveTo>
                    <a:pt x="5172" y="90"/>
                  </a:moveTo>
                  <a:cubicBezTo>
                    <a:pt x="6319" y="0"/>
                    <a:pt x="7983" y="113"/>
                    <a:pt x="9085" y="248"/>
                  </a:cubicBezTo>
                  <a:cubicBezTo>
                    <a:pt x="12705" y="652"/>
                    <a:pt x="16168" y="1327"/>
                    <a:pt x="19496" y="2024"/>
                  </a:cubicBezTo>
                  <a:cubicBezTo>
                    <a:pt x="21744" y="2496"/>
                    <a:pt x="24038" y="2946"/>
                    <a:pt x="26196" y="3463"/>
                  </a:cubicBezTo>
                  <a:cubicBezTo>
                    <a:pt x="27231" y="3710"/>
                    <a:pt x="28445" y="3935"/>
                    <a:pt x="29524" y="4228"/>
                  </a:cubicBezTo>
                  <a:cubicBezTo>
                    <a:pt x="30716" y="4542"/>
                    <a:pt x="31840" y="5015"/>
                    <a:pt x="32178" y="6049"/>
                  </a:cubicBezTo>
                  <a:cubicBezTo>
                    <a:pt x="32425" y="6858"/>
                    <a:pt x="32178" y="7983"/>
                    <a:pt x="32065" y="8770"/>
                  </a:cubicBezTo>
                  <a:cubicBezTo>
                    <a:pt x="31683" y="11468"/>
                    <a:pt x="31256" y="13762"/>
                    <a:pt x="30851" y="16505"/>
                  </a:cubicBezTo>
                  <a:cubicBezTo>
                    <a:pt x="30581" y="18281"/>
                    <a:pt x="30379" y="19990"/>
                    <a:pt x="30087" y="21744"/>
                  </a:cubicBezTo>
                  <a:cubicBezTo>
                    <a:pt x="29862" y="23273"/>
                    <a:pt x="29547" y="25432"/>
                    <a:pt x="28850" y="26489"/>
                  </a:cubicBezTo>
                  <a:cubicBezTo>
                    <a:pt x="28625" y="26826"/>
                    <a:pt x="28288" y="27141"/>
                    <a:pt x="27905" y="27276"/>
                  </a:cubicBezTo>
                  <a:cubicBezTo>
                    <a:pt x="26939" y="27590"/>
                    <a:pt x="25342" y="27321"/>
                    <a:pt x="24195" y="27186"/>
                  </a:cubicBezTo>
                  <a:cubicBezTo>
                    <a:pt x="22914" y="27028"/>
                    <a:pt x="21722" y="26893"/>
                    <a:pt x="20598" y="26736"/>
                  </a:cubicBezTo>
                  <a:cubicBezTo>
                    <a:pt x="18124" y="26421"/>
                    <a:pt x="16280" y="25836"/>
                    <a:pt x="13919" y="25319"/>
                  </a:cubicBezTo>
                  <a:cubicBezTo>
                    <a:pt x="12840" y="25094"/>
                    <a:pt x="11716" y="24870"/>
                    <a:pt x="10546" y="24645"/>
                  </a:cubicBezTo>
                  <a:cubicBezTo>
                    <a:pt x="9445" y="24420"/>
                    <a:pt x="8275" y="24285"/>
                    <a:pt x="7106" y="24038"/>
                  </a:cubicBezTo>
                  <a:cubicBezTo>
                    <a:pt x="6072" y="23835"/>
                    <a:pt x="4880" y="23610"/>
                    <a:pt x="3778" y="23318"/>
                  </a:cubicBezTo>
                  <a:cubicBezTo>
                    <a:pt x="1979" y="22846"/>
                    <a:pt x="270" y="22396"/>
                    <a:pt x="90" y="20372"/>
                  </a:cubicBezTo>
                  <a:cubicBezTo>
                    <a:pt x="0" y="19473"/>
                    <a:pt x="158" y="18529"/>
                    <a:pt x="270" y="17607"/>
                  </a:cubicBezTo>
                  <a:cubicBezTo>
                    <a:pt x="473" y="15875"/>
                    <a:pt x="720" y="14076"/>
                    <a:pt x="1012" y="12502"/>
                  </a:cubicBezTo>
                  <a:cubicBezTo>
                    <a:pt x="1664" y="9309"/>
                    <a:pt x="2339" y="6049"/>
                    <a:pt x="2969" y="2721"/>
                  </a:cubicBezTo>
                  <a:cubicBezTo>
                    <a:pt x="3126" y="1867"/>
                    <a:pt x="3328" y="1035"/>
                    <a:pt x="3756" y="585"/>
                  </a:cubicBezTo>
                  <a:cubicBezTo>
                    <a:pt x="4093" y="225"/>
                    <a:pt x="4610" y="113"/>
                    <a:pt x="5172" y="9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10"/>
            <p:cNvSpPr/>
            <p:nvPr/>
          </p:nvSpPr>
          <p:spPr>
            <a:xfrm>
              <a:off x="3467650" y="1737125"/>
              <a:ext cx="217575" cy="230525"/>
            </a:xfrm>
            <a:custGeom>
              <a:rect b="b" l="l" r="r" t="t"/>
              <a:pathLst>
                <a:path extrusionOk="0" h="9221" w="8703">
                  <a:moveTo>
                    <a:pt x="6116" y="3396"/>
                  </a:moveTo>
                  <a:cubicBezTo>
                    <a:pt x="6566" y="3531"/>
                    <a:pt x="7061" y="3644"/>
                    <a:pt x="7600" y="3801"/>
                  </a:cubicBezTo>
                  <a:cubicBezTo>
                    <a:pt x="7983" y="3913"/>
                    <a:pt x="8545" y="4048"/>
                    <a:pt x="8612" y="4431"/>
                  </a:cubicBezTo>
                  <a:cubicBezTo>
                    <a:pt x="8702" y="4790"/>
                    <a:pt x="8545" y="5487"/>
                    <a:pt x="8432" y="5735"/>
                  </a:cubicBezTo>
                  <a:cubicBezTo>
                    <a:pt x="8320" y="6027"/>
                    <a:pt x="8252" y="6612"/>
                    <a:pt x="7893" y="6679"/>
                  </a:cubicBezTo>
                  <a:cubicBezTo>
                    <a:pt x="7533" y="6769"/>
                    <a:pt x="6993" y="6544"/>
                    <a:pt x="6656" y="6477"/>
                  </a:cubicBezTo>
                  <a:cubicBezTo>
                    <a:pt x="6296" y="6387"/>
                    <a:pt x="5959" y="6319"/>
                    <a:pt x="5577" y="6252"/>
                  </a:cubicBezTo>
                  <a:cubicBezTo>
                    <a:pt x="5374" y="7174"/>
                    <a:pt x="5329" y="8546"/>
                    <a:pt x="4542" y="8905"/>
                  </a:cubicBezTo>
                  <a:cubicBezTo>
                    <a:pt x="3890" y="9220"/>
                    <a:pt x="2519" y="9063"/>
                    <a:pt x="2316" y="8478"/>
                  </a:cubicBezTo>
                  <a:cubicBezTo>
                    <a:pt x="2159" y="8028"/>
                    <a:pt x="2361" y="7489"/>
                    <a:pt x="2451" y="7084"/>
                  </a:cubicBezTo>
                  <a:cubicBezTo>
                    <a:pt x="2541" y="6634"/>
                    <a:pt x="2631" y="6229"/>
                    <a:pt x="2721" y="5802"/>
                  </a:cubicBezTo>
                  <a:cubicBezTo>
                    <a:pt x="2316" y="5712"/>
                    <a:pt x="1844" y="5645"/>
                    <a:pt x="1349" y="5532"/>
                  </a:cubicBezTo>
                  <a:cubicBezTo>
                    <a:pt x="922" y="5420"/>
                    <a:pt x="382" y="5353"/>
                    <a:pt x="225" y="5015"/>
                  </a:cubicBezTo>
                  <a:cubicBezTo>
                    <a:pt x="0" y="4588"/>
                    <a:pt x="247" y="4026"/>
                    <a:pt x="382" y="3644"/>
                  </a:cubicBezTo>
                  <a:cubicBezTo>
                    <a:pt x="495" y="3284"/>
                    <a:pt x="630" y="2767"/>
                    <a:pt x="1012" y="2632"/>
                  </a:cubicBezTo>
                  <a:cubicBezTo>
                    <a:pt x="1372" y="2497"/>
                    <a:pt x="1866" y="2677"/>
                    <a:pt x="2226" y="2744"/>
                  </a:cubicBezTo>
                  <a:cubicBezTo>
                    <a:pt x="2608" y="2812"/>
                    <a:pt x="2968" y="2902"/>
                    <a:pt x="3328" y="2992"/>
                  </a:cubicBezTo>
                  <a:cubicBezTo>
                    <a:pt x="3508" y="2497"/>
                    <a:pt x="3575" y="945"/>
                    <a:pt x="4182" y="451"/>
                  </a:cubicBezTo>
                  <a:cubicBezTo>
                    <a:pt x="4700" y="1"/>
                    <a:pt x="6094" y="68"/>
                    <a:pt x="6364" y="631"/>
                  </a:cubicBezTo>
                  <a:cubicBezTo>
                    <a:pt x="6723" y="1373"/>
                    <a:pt x="6274" y="2767"/>
                    <a:pt x="6116" y="339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10"/>
            <p:cNvSpPr/>
            <p:nvPr/>
          </p:nvSpPr>
          <p:spPr>
            <a:xfrm>
              <a:off x="3331050" y="1402100"/>
              <a:ext cx="631300" cy="159675"/>
            </a:xfrm>
            <a:custGeom>
              <a:rect b="b" l="l" r="r" t="t"/>
              <a:pathLst>
                <a:path extrusionOk="0" h="6387" w="25252">
                  <a:moveTo>
                    <a:pt x="25252" y="6386"/>
                  </a:moveTo>
                  <a:cubicBezTo>
                    <a:pt x="21137" y="5577"/>
                    <a:pt x="16954" y="4767"/>
                    <a:pt x="12750" y="3958"/>
                  </a:cubicBezTo>
                  <a:cubicBezTo>
                    <a:pt x="8522" y="3171"/>
                    <a:pt x="4227" y="2676"/>
                    <a:pt x="0" y="1799"/>
                  </a:cubicBezTo>
                  <a:cubicBezTo>
                    <a:pt x="382" y="922"/>
                    <a:pt x="495" y="135"/>
                    <a:pt x="1664" y="45"/>
                  </a:cubicBezTo>
                  <a:cubicBezTo>
                    <a:pt x="2204" y="0"/>
                    <a:pt x="2766" y="68"/>
                    <a:pt x="3328" y="135"/>
                  </a:cubicBezTo>
                  <a:cubicBezTo>
                    <a:pt x="4880" y="315"/>
                    <a:pt x="6431" y="608"/>
                    <a:pt x="7848" y="855"/>
                  </a:cubicBezTo>
                  <a:cubicBezTo>
                    <a:pt x="9849" y="1215"/>
                    <a:pt x="11738" y="1529"/>
                    <a:pt x="13829" y="1867"/>
                  </a:cubicBezTo>
                  <a:cubicBezTo>
                    <a:pt x="15785" y="2182"/>
                    <a:pt x="17786" y="2564"/>
                    <a:pt x="19788" y="2901"/>
                  </a:cubicBezTo>
                  <a:cubicBezTo>
                    <a:pt x="20732" y="3058"/>
                    <a:pt x="21676" y="3283"/>
                    <a:pt x="22643" y="3531"/>
                  </a:cubicBezTo>
                  <a:cubicBezTo>
                    <a:pt x="23565" y="3756"/>
                    <a:pt x="24600" y="4115"/>
                    <a:pt x="24937" y="4722"/>
                  </a:cubicBezTo>
                  <a:cubicBezTo>
                    <a:pt x="25184" y="5150"/>
                    <a:pt x="25207" y="5869"/>
                    <a:pt x="25252" y="638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10"/>
            <p:cNvSpPr/>
            <p:nvPr/>
          </p:nvSpPr>
          <p:spPr>
            <a:xfrm>
              <a:off x="3242225" y="1439750"/>
              <a:ext cx="762300" cy="238950"/>
            </a:xfrm>
            <a:custGeom>
              <a:rect b="b" l="l" r="r" t="t"/>
              <a:pathLst>
                <a:path extrusionOk="0" h="9558" w="30492">
                  <a:moveTo>
                    <a:pt x="3148" y="113"/>
                  </a:moveTo>
                  <a:cubicBezTo>
                    <a:pt x="4228" y="1"/>
                    <a:pt x="5712" y="248"/>
                    <a:pt x="6791" y="383"/>
                  </a:cubicBezTo>
                  <a:cubicBezTo>
                    <a:pt x="7960" y="541"/>
                    <a:pt x="9085" y="743"/>
                    <a:pt x="10186" y="923"/>
                  </a:cubicBezTo>
                  <a:cubicBezTo>
                    <a:pt x="12435" y="1283"/>
                    <a:pt x="14571" y="1665"/>
                    <a:pt x="16887" y="2025"/>
                  </a:cubicBezTo>
                  <a:cubicBezTo>
                    <a:pt x="19630" y="2429"/>
                    <a:pt x="22329" y="2947"/>
                    <a:pt x="25117" y="3599"/>
                  </a:cubicBezTo>
                  <a:cubicBezTo>
                    <a:pt x="26129" y="3824"/>
                    <a:pt x="27208" y="4116"/>
                    <a:pt x="28130" y="4476"/>
                  </a:cubicBezTo>
                  <a:cubicBezTo>
                    <a:pt x="29367" y="4948"/>
                    <a:pt x="30154" y="5375"/>
                    <a:pt x="30379" y="6949"/>
                  </a:cubicBezTo>
                  <a:cubicBezTo>
                    <a:pt x="30491" y="7691"/>
                    <a:pt x="30446" y="8973"/>
                    <a:pt x="29974" y="9288"/>
                  </a:cubicBezTo>
                  <a:cubicBezTo>
                    <a:pt x="29569" y="9557"/>
                    <a:pt x="28670" y="9445"/>
                    <a:pt x="28085" y="9333"/>
                  </a:cubicBezTo>
                  <a:cubicBezTo>
                    <a:pt x="27545" y="9220"/>
                    <a:pt x="26848" y="9040"/>
                    <a:pt x="26309" y="8928"/>
                  </a:cubicBezTo>
                  <a:cubicBezTo>
                    <a:pt x="25005" y="8658"/>
                    <a:pt x="23723" y="8523"/>
                    <a:pt x="22531" y="8298"/>
                  </a:cubicBezTo>
                  <a:cubicBezTo>
                    <a:pt x="19945" y="7804"/>
                    <a:pt x="17629" y="7309"/>
                    <a:pt x="15156" y="6859"/>
                  </a:cubicBezTo>
                  <a:cubicBezTo>
                    <a:pt x="12750" y="6409"/>
                    <a:pt x="10344" y="5892"/>
                    <a:pt x="7645" y="5555"/>
                  </a:cubicBezTo>
                  <a:cubicBezTo>
                    <a:pt x="5734" y="5330"/>
                    <a:pt x="3666" y="5150"/>
                    <a:pt x="1709" y="4880"/>
                  </a:cubicBezTo>
                  <a:cubicBezTo>
                    <a:pt x="1102" y="4790"/>
                    <a:pt x="270" y="4678"/>
                    <a:pt x="113" y="4183"/>
                  </a:cubicBezTo>
                  <a:cubicBezTo>
                    <a:pt x="0" y="3846"/>
                    <a:pt x="135" y="3396"/>
                    <a:pt x="248" y="2992"/>
                  </a:cubicBezTo>
                  <a:cubicBezTo>
                    <a:pt x="495" y="2025"/>
                    <a:pt x="945" y="743"/>
                    <a:pt x="1709" y="383"/>
                  </a:cubicBezTo>
                  <a:cubicBezTo>
                    <a:pt x="2091" y="226"/>
                    <a:pt x="2676" y="158"/>
                    <a:pt x="3148" y="113"/>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10"/>
            <p:cNvSpPr/>
            <p:nvPr/>
          </p:nvSpPr>
          <p:spPr>
            <a:xfrm>
              <a:off x="3866775" y="1533650"/>
              <a:ext cx="61850" cy="68600"/>
            </a:xfrm>
            <a:custGeom>
              <a:rect b="b" l="l" r="r" t="t"/>
              <a:pathLst>
                <a:path extrusionOk="0" h="2744" w="2474">
                  <a:moveTo>
                    <a:pt x="90" y="1079"/>
                  </a:moveTo>
                  <a:cubicBezTo>
                    <a:pt x="0" y="0"/>
                    <a:pt x="2474" y="1079"/>
                    <a:pt x="2181" y="1844"/>
                  </a:cubicBezTo>
                  <a:cubicBezTo>
                    <a:pt x="1844" y="2743"/>
                    <a:pt x="405" y="1731"/>
                    <a:pt x="113" y="1192"/>
                  </a:cubicBezTo>
                  <a:cubicBezTo>
                    <a:pt x="90" y="1147"/>
                    <a:pt x="113" y="1124"/>
                    <a:pt x="90" y="107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10"/>
            <p:cNvSpPr/>
            <p:nvPr/>
          </p:nvSpPr>
          <p:spPr>
            <a:xfrm>
              <a:off x="3937600" y="1581425"/>
              <a:ext cx="55100" cy="54000"/>
            </a:xfrm>
            <a:custGeom>
              <a:rect b="b" l="l" r="r" t="t"/>
              <a:pathLst>
                <a:path extrusionOk="0" h="2160" w="2204">
                  <a:moveTo>
                    <a:pt x="23" y="877"/>
                  </a:moveTo>
                  <a:cubicBezTo>
                    <a:pt x="68" y="0"/>
                    <a:pt x="2204" y="787"/>
                    <a:pt x="1732" y="1574"/>
                  </a:cubicBezTo>
                  <a:cubicBezTo>
                    <a:pt x="1349" y="2159"/>
                    <a:pt x="0" y="1507"/>
                    <a:pt x="23" y="87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10"/>
            <p:cNvSpPr/>
            <p:nvPr/>
          </p:nvSpPr>
          <p:spPr>
            <a:xfrm>
              <a:off x="3862825" y="2100850"/>
              <a:ext cx="25900" cy="80400"/>
            </a:xfrm>
            <a:custGeom>
              <a:rect b="b" l="l" r="r" t="t"/>
              <a:pathLst>
                <a:path extrusionOk="0" h="3216" w="1036">
                  <a:moveTo>
                    <a:pt x="473" y="45"/>
                  </a:moveTo>
                  <a:cubicBezTo>
                    <a:pt x="181" y="450"/>
                    <a:pt x="68" y="1304"/>
                    <a:pt x="23" y="2136"/>
                  </a:cubicBezTo>
                  <a:cubicBezTo>
                    <a:pt x="1" y="2496"/>
                    <a:pt x="1" y="3081"/>
                    <a:pt x="315" y="3148"/>
                  </a:cubicBezTo>
                  <a:cubicBezTo>
                    <a:pt x="698" y="3216"/>
                    <a:pt x="833" y="2541"/>
                    <a:pt x="878" y="2316"/>
                  </a:cubicBezTo>
                  <a:cubicBezTo>
                    <a:pt x="1013" y="1552"/>
                    <a:pt x="1035" y="630"/>
                    <a:pt x="900" y="113"/>
                  </a:cubicBezTo>
                  <a:cubicBezTo>
                    <a:pt x="833" y="23"/>
                    <a:pt x="608" y="0"/>
                    <a:pt x="473" y="4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10"/>
            <p:cNvSpPr/>
            <p:nvPr/>
          </p:nvSpPr>
          <p:spPr>
            <a:xfrm>
              <a:off x="3815600" y="2144700"/>
              <a:ext cx="36575" cy="46100"/>
            </a:xfrm>
            <a:custGeom>
              <a:rect b="b" l="l" r="r" t="t"/>
              <a:pathLst>
                <a:path extrusionOk="0" h="1844" w="1463">
                  <a:moveTo>
                    <a:pt x="1103" y="292"/>
                  </a:moveTo>
                  <a:cubicBezTo>
                    <a:pt x="338" y="0"/>
                    <a:pt x="1" y="1776"/>
                    <a:pt x="675" y="1821"/>
                  </a:cubicBezTo>
                  <a:cubicBezTo>
                    <a:pt x="968" y="1844"/>
                    <a:pt x="1462" y="1057"/>
                    <a:pt x="1395" y="607"/>
                  </a:cubicBezTo>
                  <a:cubicBezTo>
                    <a:pt x="1373" y="450"/>
                    <a:pt x="1238" y="337"/>
                    <a:pt x="1103" y="29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10"/>
            <p:cNvSpPr/>
            <p:nvPr/>
          </p:nvSpPr>
          <p:spPr>
            <a:xfrm>
              <a:off x="3257950" y="1607275"/>
              <a:ext cx="36575" cy="79300"/>
            </a:xfrm>
            <a:custGeom>
              <a:rect b="b" l="l" r="r" t="t"/>
              <a:pathLst>
                <a:path extrusionOk="0" h="3172" w="1463">
                  <a:moveTo>
                    <a:pt x="1013" y="23"/>
                  </a:moveTo>
                  <a:cubicBezTo>
                    <a:pt x="631" y="360"/>
                    <a:pt x="383" y="1170"/>
                    <a:pt x="203" y="2002"/>
                  </a:cubicBezTo>
                  <a:cubicBezTo>
                    <a:pt x="113" y="2362"/>
                    <a:pt x="1" y="2924"/>
                    <a:pt x="316" y="3036"/>
                  </a:cubicBezTo>
                  <a:cubicBezTo>
                    <a:pt x="675" y="3171"/>
                    <a:pt x="923" y="2542"/>
                    <a:pt x="1013" y="2317"/>
                  </a:cubicBezTo>
                  <a:cubicBezTo>
                    <a:pt x="1283" y="1597"/>
                    <a:pt x="1462" y="675"/>
                    <a:pt x="1418" y="158"/>
                  </a:cubicBezTo>
                  <a:cubicBezTo>
                    <a:pt x="1350" y="68"/>
                    <a:pt x="1148" y="1"/>
                    <a:pt x="1013" y="2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10"/>
            <p:cNvSpPr/>
            <p:nvPr/>
          </p:nvSpPr>
          <p:spPr>
            <a:xfrm>
              <a:off x="3915100" y="1698350"/>
              <a:ext cx="45575" cy="75900"/>
            </a:xfrm>
            <a:custGeom>
              <a:rect b="b" l="l" r="r" t="t"/>
              <a:pathLst>
                <a:path extrusionOk="0" h="3036" w="1823">
                  <a:moveTo>
                    <a:pt x="1462" y="113"/>
                  </a:moveTo>
                  <a:cubicBezTo>
                    <a:pt x="1822" y="608"/>
                    <a:pt x="1507" y="3036"/>
                    <a:pt x="675" y="2879"/>
                  </a:cubicBezTo>
                  <a:cubicBezTo>
                    <a:pt x="1" y="2766"/>
                    <a:pt x="338" y="608"/>
                    <a:pt x="878" y="135"/>
                  </a:cubicBezTo>
                  <a:cubicBezTo>
                    <a:pt x="1013" y="23"/>
                    <a:pt x="1148" y="0"/>
                    <a:pt x="1462" y="11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10"/>
            <p:cNvSpPr/>
            <p:nvPr/>
          </p:nvSpPr>
          <p:spPr>
            <a:xfrm>
              <a:off x="3873500" y="1758500"/>
              <a:ext cx="38250" cy="33200"/>
            </a:xfrm>
            <a:custGeom>
              <a:rect b="b" l="l" r="r" t="t"/>
              <a:pathLst>
                <a:path extrusionOk="0" h="1328" w="1530">
                  <a:moveTo>
                    <a:pt x="720" y="90"/>
                  </a:moveTo>
                  <a:cubicBezTo>
                    <a:pt x="1530" y="0"/>
                    <a:pt x="1328" y="1215"/>
                    <a:pt x="855" y="1260"/>
                  </a:cubicBezTo>
                  <a:cubicBezTo>
                    <a:pt x="203" y="1327"/>
                    <a:pt x="1" y="180"/>
                    <a:pt x="720" y="9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10"/>
            <p:cNvSpPr/>
            <p:nvPr/>
          </p:nvSpPr>
          <p:spPr>
            <a:xfrm>
              <a:off x="3915100" y="1796150"/>
              <a:ext cx="35450" cy="48950"/>
            </a:xfrm>
            <a:custGeom>
              <a:rect b="b" l="l" r="r" t="t"/>
              <a:pathLst>
                <a:path extrusionOk="0" h="1958" w="1418">
                  <a:moveTo>
                    <a:pt x="653" y="46"/>
                  </a:moveTo>
                  <a:cubicBezTo>
                    <a:pt x="1417" y="113"/>
                    <a:pt x="1103" y="1957"/>
                    <a:pt x="406" y="1822"/>
                  </a:cubicBezTo>
                  <a:cubicBezTo>
                    <a:pt x="113" y="1755"/>
                    <a:pt x="68" y="1530"/>
                    <a:pt x="46" y="1148"/>
                  </a:cubicBezTo>
                  <a:cubicBezTo>
                    <a:pt x="1" y="586"/>
                    <a:pt x="113" y="1"/>
                    <a:pt x="653" y="4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0" name="Google Shape;990;p10"/>
          <p:cNvGrpSpPr/>
          <p:nvPr/>
        </p:nvGrpSpPr>
        <p:grpSpPr>
          <a:xfrm rot="-899960">
            <a:off x="6624166" y="1130041"/>
            <a:ext cx="1038294" cy="905048"/>
            <a:chOff x="4505350" y="1228400"/>
            <a:chExt cx="1038325" cy="905075"/>
          </a:xfrm>
        </p:grpSpPr>
        <p:sp>
          <p:nvSpPr>
            <p:cNvPr id="991" name="Google Shape;991;p10"/>
            <p:cNvSpPr/>
            <p:nvPr/>
          </p:nvSpPr>
          <p:spPr>
            <a:xfrm>
              <a:off x="4939900" y="1228400"/>
              <a:ext cx="204650" cy="400275"/>
            </a:xfrm>
            <a:custGeom>
              <a:rect b="b" l="l" r="r" t="t"/>
              <a:pathLst>
                <a:path extrusionOk="0" h="16011" w="8186">
                  <a:moveTo>
                    <a:pt x="3846" y="0"/>
                  </a:moveTo>
                  <a:cubicBezTo>
                    <a:pt x="4520" y="45"/>
                    <a:pt x="5172" y="113"/>
                    <a:pt x="5847" y="158"/>
                  </a:cubicBezTo>
                  <a:cubicBezTo>
                    <a:pt x="5779" y="1889"/>
                    <a:pt x="5555" y="3688"/>
                    <a:pt x="5465" y="5509"/>
                  </a:cubicBezTo>
                  <a:cubicBezTo>
                    <a:pt x="5442" y="6386"/>
                    <a:pt x="5330" y="7308"/>
                    <a:pt x="5330" y="8230"/>
                  </a:cubicBezTo>
                  <a:cubicBezTo>
                    <a:pt x="5307" y="9107"/>
                    <a:pt x="5262" y="10006"/>
                    <a:pt x="5532" y="10659"/>
                  </a:cubicBezTo>
                  <a:cubicBezTo>
                    <a:pt x="5802" y="11356"/>
                    <a:pt x="6387" y="11873"/>
                    <a:pt x="6836" y="12412"/>
                  </a:cubicBezTo>
                  <a:cubicBezTo>
                    <a:pt x="7308" y="12952"/>
                    <a:pt x="7758" y="13514"/>
                    <a:pt x="8185" y="14099"/>
                  </a:cubicBezTo>
                  <a:cubicBezTo>
                    <a:pt x="7691" y="14616"/>
                    <a:pt x="7218" y="15201"/>
                    <a:pt x="6769" y="15763"/>
                  </a:cubicBezTo>
                  <a:cubicBezTo>
                    <a:pt x="6162" y="15201"/>
                    <a:pt x="5757" y="14414"/>
                    <a:pt x="5082" y="13829"/>
                  </a:cubicBezTo>
                  <a:cubicBezTo>
                    <a:pt x="4655" y="13469"/>
                    <a:pt x="4205" y="13222"/>
                    <a:pt x="3598" y="13514"/>
                  </a:cubicBezTo>
                  <a:cubicBezTo>
                    <a:pt x="2879" y="13874"/>
                    <a:pt x="2249" y="14773"/>
                    <a:pt x="1687" y="15403"/>
                  </a:cubicBezTo>
                  <a:cubicBezTo>
                    <a:pt x="1552" y="15560"/>
                    <a:pt x="1372" y="15673"/>
                    <a:pt x="1282" y="15830"/>
                  </a:cubicBezTo>
                  <a:cubicBezTo>
                    <a:pt x="1260" y="15898"/>
                    <a:pt x="1350" y="16010"/>
                    <a:pt x="1215" y="15943"/>
                  </a:cubicBezTo>
                  <a:cubicBezTo>
                    <a:pt x="1012" y="15988"/>
                    <a:pt x="967" y="15695"/>
                    <a:pt x="877" y="15583"/>
                  </a:cubicBezTo>
                  <a:cubicBezTo>
                    <a:pt x="630" y="15156"/>
                    <a:pt x="270" y="14684"/>
                    <a:pt x="1" y="14256"/>
                  </a:cubicBezTo>
                  <a:cubicBezTo>
                    <a:pt x="608" y="13357"/>
                    <a:pt x="1282" y="12637"/>
                    <a:pt x="1934" y="11783"/>
                  </a:cubicBezTo>
                  <a:cubicBezTo>
                    <a:pt x="2586" y="10928"/>
                    <a:pt x="2834" y="9827"/>
                    <a:pt x="2969" y="8365"/>
                  </a:cubicBezTo>
                  <a:cubicBezTo>
                    <a:pt x="3216" y="5667"/>
                    <a:pt x="3351" y="2766"/>
                    <a:pt x="3756" y="90"/>
                  </a:cubicBezTo>
                  <a:cubicBezTo>
                    <a:pt x="3801" y="68"/>
                    <a:pt x="3778" y="0"/>
                    <a:pt x="384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10"/>
            <p:cNvSpPr/>
            <p:nvPr/>
          </p:nvSpPr>
          <p:spPr>
            <a:xfrm>
              <a:off x="5028725" y="1261550"/>
              <a:ext cx="55675" cy="11275"/>
            </a:xfrm>
            <a:custGeom>
              <a:rect b="b" l="l" r="r" t="t"/>
              <a:pathLst>
                <a:path extrusionOk="0" h="451" w="2227">
                  <a:moveTo>
                    <a:pt x="45" y="1"/>
                  </a:moveTo>
                  <a:cubicBezTo>
                    <a:pt x="23" y="113"/>
                    <a:pt x="23" y="226"/>
                    <a:pt x="0" y="338"/>
                  </a:cubicBezTo>
                  <a:cubicBezTo>
                    <a:pt x="652" y="361"/>
                    <a:pt x="1327" y="406"/>
                    <a:pt x="2002" y="451"/>
                  </a:cubicBezTo>
                  <a:lnTo>
                    <a:pt x="2181" y="451"/>
                  </a:lnTo>
                  <a:cubicBezTo>
                    <a:pt x="2204" y="338"/>
                    <a:pt x="2204" y="203"/>
                    <a:pt x="2226" y="91"/>
                  </a:cubicBezTo>
                  <a:cubicBezTo>
                    <a:pt x="2024" y="91"/>
                    <a:pt x="1844" y="68"/>
                    <a:pt x="1664" y="68"/>
                  </a:cubicBezTo>
                  <a:cubicBezTo>
                    <a:pt x="1125" y="46"/>
                    <a:pt x="585" y="23"/>
                    <a:pt x="4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0"/>
            <p:cNvSpPr/>
            <p:nvPr/>
          </p:nvSpPr>
          <p:spPr>
            <a:xfrm>
              <a:off x="5022525" y="1325075"/>
              <a:ext cx="56825" cy="10150"/>
            </a:xfrm>
            <a:custGeom>
              <a:rect b="b" l="l" r="r" t="t"/>
              <a:pathLst>
                <a:path extrusionOk="0" h="406" w="2273">
                  <a:moveTo>
                    <a:pt x="23" y="1"/>
                  </a:moveTo>
                  <a:cubicBezTo>
                    <a:pt x="23" y="113"/>
                    <a:pt x="1" y="226"/>
                    <a:pt x="1" y="316"/>
                  </a:cubicBezTo>
                  <a:cubicBezTo>
                    <a:pt x="743" y="338"/>
                    <a:pt x="1485" y="383"/>
                    <a:pt x="2250" y="406"/>
                  </a:cubicBezTo>
                  <a:cubicBezTo>
                    <a:pt x="2250" y="293"/>
                    <a:pt x="2250" y="181"/>
                    <a:pt x="2272" y="68"/>
                  </a:cubicBezTo>
                  <a:cubicBezTo>
                    <a:pt x="2047" y="68"/>
                    <a:pt x="1822" y="68"/>
                    <a:pt x="1620" y="46"/>
                  </a:cubicBezTo>
                  <a:cubicBezTo>
                    <a:pt x="1080" y="46"/>
                    <a:pt x="563" y="23"/>
                    <a:pt x="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0"/>
            <p:cNvSpPr/>
            <p:nvPr/>
          </p:nvSpPr>
          <p:spPr>
            <a:xfrm>
              <a:off x="5018050" y="1379050"/>
              <a:ext cx="57350" cy="17450"/>
            </a:xfrm>
            <a:custGeom>
              <a:rect b="b" l="l" r="r" t="t"/>
              <a:pathLst>
                <a:path extrusionOk="0" h="698" w="2294">
                  <a:moveTo>
                    <a:pt x="23" y="1"/>
                  </a:moveTo>
                  <a:cubicBezTo>
                    <a:pt x="23" y="158"/>
                    <a:pt x="0" y="338"/>
                    <a:pt x="0" y="495"/>
                  </a:cubicBezTo>
                  <a:cubicBezTo>
                    <a:pt x="742" y="563"/>
                    <a:pt x="1507" y="630"/>
                    <a:pt x="2271" y="698"/>
                  </a:cubicBezTo>
                  <a:cubicBezTo>
                    <a:pt x="2271" y="540"/>
                    <a:pt x="2294" y="383"/>
                    <a:pt x="2294" y="203"/>
                  </a:cubicBezTo>
                  <a:cubicBezTo>
                    <a:pt x="2114" y="203"/>
                    <a:pt x="1911" y="180"/>
                    <a:pt x="1709" y="158"/>
                  </a:cubicBezTo>
                  <a:cubicBezTo>
                    <a:pt x="1169" y="113"/>
                    <a:pt x="607" y="45"/>
                    <a:pt x="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10"/>
            <p:cNvSpPr/>
            <p:nvPr/>
          </p:nvSpPr>
          <p:spPr>
            <a:xfrm>
              <a:off x="5012425" y="1439200"/>
              <a:ext cx="60175" cy="15200"/>
            </a:xfrm>
            <a:custGeom>
              <a:rect b="b" l="l" r="r" t="t"/>
              <a:pathLst>
                <a:path extrusionOk="0" h="608" w="2407">
                  <a:moveTo>
                    <a:pt x="68" y="0"/>
                  </a:moveTo>
                  <a:cubicBezTo>
                    <a:pt x="45" y="180"/>
                    <a:pt x="23" y="360"/>
                    <a:pt x="0" y="540"/>
                  </a:cubicBezTo>
                  <a:cubicBezTo>
                    <a:pt x="517" y="563"/>
                    <a:pt x="1057" y="585"/>
                    <a:pt x="1574" y="585"/>
                  </a:cubicBezTo>
                  <a:cubicBezTo>
                    <a:pt x="1844" y="585"/>
                    <a:pt x="2136" y="608"/>
                    <a:pt x="2406" y="608"/>
                  </a:cubicBezTo>
                  <a:cubicBezTo>
                    <a:pt x="2406" y="450"/>
                    <a:pt x="2406" y="293"/>
                    <a:pt x="2406" y="135"/>
                  </a:cubicBezTo>
                  <a:cubicBezTo>
                    <a:pt x="1619" y="90"/>
                    <a:pt x="832" y="45"/>
                    <a:pt x="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0"/>
            <p:cNvSpPr/>
            <p:nvPr/>
          </p:nvSpPr>
          <p:spPr>
            <a:xfrm>
              <a:off x="5000050" y="1492050"/>
              <a:ext cx="83225" cy="12950"/>
            </a:xfrm>
            <a:custGeom>
              <a:rect b="b" l="l" r="r" t="t"/>
              <a:pathLst>
                <a:path extrusionOk="0" h="518" w="3329">
                  <a:moveTo>
                    <a:pt x="158" y="0"/>
                  </a:moveTo>
                  <a:cubicBezTo>
                    <a:pt x="113" y="158"/>
                    <a:pt x="68" y="292"/>
                    <a:pt x="1" y="450"/>
                  </a:cubicBezTo>
                  <a:cubicBezTo>
                    <a:pt x="1102" y="472"/>
                    <a:pt x="2227" y="495"/>
                    <a:pt x="3328" y="517"/>
                  </a:cubicBezTo>
                  <a:cubicBezTo>
                    <a:pt x="3261" y="382"/>
                    <a:pt x="3171" y="247"/>
                    <a:pt x="3126" y="113"/>
                  </a:cubicBezTo>
                  <a:cubicBezTo>
                    <a:pt x="2339" y="90"/>
                    <a:pt x="1552" y="45"/>
                    <a:pt x="765" y="23"/>
                  </a:cubicBezTo>
                  <a:cubicBezTo>
                    <a:pt x="563" y="0"/>
                    <a:pt x="36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0"/>
            <p:cNvSpPr/>
            <p:nvPr/>
          </p:nvSpPr>
          <p:spPr>
            <a:xfrm>
              <a:off x="4965750" y="1538125"/>
              <a:ext cx="158000" cy="16350"/>
            </a:xfrm>
            <a:custGeom>
              <a:rect b="b" l="l" r="r" t="t"/>
              <a:pathLst>
                <a:path extrusionOk="0" h="654" w="6320">
                  <a:moveTo>
                    <a:pt x="428" y="1"/>
                  </a:moveTo>
                  <a:cubicBezTo>
                    <a:pt x="271" y="181"/>
                    <a:pt x="136" y="338"/>
                    <a:pt x="1" y="518"/>
                  </a:cubicBezTo>
                  <a:cubicBezTo>
                    <a:pt x="2092" y="586"/>
                    <a:pt x="4228" y="631"/>
                    <a:pt x="6319" y="653"/>
                  </a:cubicBezTo>
                  <a:cubicBezTo>
                    <a:pt x="6207" y="496"/>
                    <a:pt x="6095" y="361"/>
                    <a:pt x="5960" y="203"/>
                  </a:cubicBezTo>
                  <a:cubicBezTo>
                    <a:pt x="4768" y="158"/>
                    <a:pt x="3554" y="113"/>
                    <a:pt x="2339" y="68"/>
                  </a:cubicBezTo>
                  <a:cubicBezTo>
                    <a:pt x="1710" y="46"/>
                    <a:pt x="1058" y="23"/>
                    <a:pt x="4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10"/>
            <p:cNvSpPr/>
            <p:nvPr/>
          </p:nvSpPr>
          <p:spPr>
            <a:xfrm>
              <a:off x="5086625" y="1596050"/>
              <a:ext cx="41625" cy="12375"/>
            </a:xfrm>
            <a:custGeom>
              <a:rect b="b" l="l" r="r" t="t"/>
              <a:pathLst>
                <a:path extrusionOk="0" h="495" w="1665">
                  <a:moveTo>
                    <a:pt x="0" y="0"/>
                  </a:moveTo>
                  <a:lnTo>
                    <a:pt x="0" y="0"/>
                  </a:lnTo>
                  <a:cubicBezTo>
                    <a:pt x="113" y="157"/>
                    <a:pt x="225" y="292"/>
                    <a:pt x="338" y="450"/>
                  </a:cubicBezTo>
                  <a:cubicBezTo>
                    <a:pt x="675" y="472"/>
                    <a:pt x="1012" y="472"/>
                    <a:pt x="1349" y="495"/>
                  </a:cubicBezTo>
                  <a:cubicBezTo>
                    <a:pt x="1462" y="360"/>
                    <a:pt x="1574" y="247"/>
                    <a:pt x="1664" y="112"/>
                  </a:cubicBezTo>
                  <a:cubicBezTo>
                    <a:pt x="1125" y="67"/>
                    <a:pt x="562" y="4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10"/>
            <p:cNvSpPr/>
            <p:nvPr/>
          </p:nvSpPr>
          <p:spPr>
            <a:xfrm>
              <a:off x="4942150" y="1588175"/>
              <a:ext cx="59050" cy="13500"/>
            </a:xfrm>
            <a:custGeom>
              <a:rect b="b" l="l" r="r" t="t"/>
              <a:pathLst>
                <a:path extrusionOk="0" h="540" w="2362">
                  <a:moveTo>
                    <a:pt x="0" y="0"/>
                  </a:moveTo>
                  <a:lnTo>
                    <a:pt x="0" y="0"/>
                  </a:lnTo>
                  <a:cubicBezTo>
                    <a:pt x="90" y="158"/>
                    <a:pt x="203" y="315"/>
                    <a:pt x="315" y="472"/>
                  </a:cubicBezTo>
                  <a:cubicBezTo>
                    <a:pt x="877" y="495"/>
                    <a:pt x="1440" y="517"/>
                    <a:pt x="2002" y="540"/>
                  </a:cubicBezTo>
                  <a:cubicBezTo>
                    <a:pt x="2114" y="405"/>
                    <a:pt x="2227" y="270"/>
                    <a:pt x="2361" y="113"/>
                  </a:cubicBezTo>
                  <a:cubicBezTo>
                    <a:pt x="1574" y="68"/>
                    <a:pt x="787" y="4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10"/>
            <p:cNvSpPr/>
            <p:nvPr/>
          </p:nvSpPr>
          <p:spPr>
            <a:xfrm>
              <a:off x="4505350" y="1336325"/>
              <a:ext cx="470000" cy="761725"/>
            </a:xfrm>
            <a:custGeom>
              <a:rect b="b" l="l" r="r" t="t"/>
              <a:pathLst>
                <a:path extrusionOk="0" h="30469" w="18800">
                  <a:moveTo>
                    <a:pt x="14122" y="113"/>
                  </a:moveTo>
                  <a:cubicBezTo>
                    <a:pt x="14122" y="113"/>
                    <a:pt x="14145" y="68"/>
                    <a:pt x="14167" y="68"/>
                  </a:cubicBezTo>
                  <a:cubicBezTo>
                    <a:pt x="15111" y="1"/>
                    <a:pt x="16123" y="473"/>
                    <a:pt x="16820" y="923"/>
                  </a:cubicBezTo>
                  <a:cubicBezTo>
                    <a:pt x="17517" y="1417"/>
                    <a:pt x="18035" y="2047"/>
                    <a:pt x="18259" y="2856"/>
                  </a:cubicBezTo>
                  <a:cubicBezTo>
                    <a:pt x="18597" y="4183"/>
                    <a:pt x="18102" y="6072"/>
                    <a:pt x="18080" y="7781"/>
                  </a:cubicBezTo>
                  <a:cubicBezTo>
                    <a:pt x="18057" y="8748"/>
                    <a:pt x="18170" y="9422"/>
                    <a:pt x="18327" y="10074"/>
                  </a:cubicBezTo>
                  <a:cubicBezTo>
                    <a:pt x="18462" y="10749"/>
                    <a:pt x="18709" y="11401"/>
                    <a:pt x="18732" y="12210"/>
                  </a:cubicBezTo>
                  <a:cubicBezTo>
                    <a:pt x="18799" y="13537"/>
                    <a:pt x="18349" y="14729"/>
                    <a:pt x="18057" y="15920"/>
                  </a:cubicBezTo>
                  <a:cubicBezTo>
                    <a:pt x="17787" y="17090"/>
                    <a:pt x="17472" y="18237"/>
                    <a:pt x="17225" y="19451"/>
                  </a:cubicBezTo>
                  <a:cubicBezTo>
                    <a:pt x="16978" y="20777"/>
                    <a:pt x="16933" y="22104"/>
                    <a:pt x="17113" y="23318"/>
                  </a:cubicBezTo>
                  <a:cubicBezTo>
                    <a:pt x="17270" y="24622"/>
                    <a:pt x="17630" y="26376"/>
                    <a:pt x="17090" y="27501"/>
                  </a:cubicBezTo>
                  <a:cubicBezTo>
                    <a:pt x="16685" y="28355"/>
                    <a:pt x="15966" y="28985"/>
                    <a:pt x="15089" y="29232"/>
                  </a:cubicBezTo>
                  <a:cubicBezTo>
                    <a:pt x="13965" y="29524"/>
                    <a:pt x="12818" y="29255"/>
                    <a:pt x="11536" y="29300"/>
                  </a:cubicBezTo>
                  <a:cubicBezTo>
                    <a:pt x="10457" y="29344"/>
                    <a:pt x="9378" y="29547"/>
                    <a:pt x="8366" y="29794"/>
                  </a:cubicBezTo>
                  <a:cubicBezTo>
                    <a:pt x="7331" y="30019"/>
                    <a:pt x="6432" y="30334"/>
                    <a:pt x="5308" y="30401"/>
                  </a:cubicBezTo>
                  <a:cubicBezTo>
                    <a:pt x="4161" y="30469"/>
                    <a:pt x="3104" y="29997"/>
                    <a:pt x="2407" y="29524"/>
                  </a:cubicBezTo>
                  <a:cubicBezTo>
                    <a:pt x="923" y="28513"/>
                    <a:pt x="1" y="26714"/>
                    <a:pt x="181" y="24330"/>
                  </a:cubicBezTo>
                  <a:cubicBezTo>
                    <a:pt x="271" y="23206"/>
                    <a:pt x="586" y="22149"/>
                    <a:pt x="900" y="21160"/>
                  </a:cubicBezTo>
                  <a:cubicBezTo>
                    <a:pt x="1800" y="18371"/>
                    <a:pt x="3194" y="15898"/>
                    <a:pt x="4206" y="12975"/>
                  </a:cubicBezTo>
                  <a:cubicBezTo>
                    <a:pt x="4903" y="11019"/>
                    <a:pt x="5443" y="9017"/>
                    <a:pt x="6230" y="7308"/>
                  </a:cubicBezTo>
                  <a:cubicBezTo>
                    <a:pt x="7017" y="5577"/>
                    <a:pt x="8006" y="4115"/>
                    <a:pt x="9288" y="2744"/>
                  </a:cubicBezTo>
                  <a:cubicBezTo>
                    <a:pt x="9850" y="2137"/>
                    <a:pt x="10524" y="1485"/>
                    <a:pt x="11289" y="990"/>
                  </a:cubicBezTo>
                  <a:cubicBezTo>
                    <a:pt x="12076" y="518"/>
                    <a:pt x="12930" y="136"/>
                    <a:pt x="14122" y="113"/>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10"/>
            <p:cNvSpPr/>
            <p:nvPr/>
          </p:nvSpPr>
          <p:spPr>
            <a:xfrm>
              <a:off x="4889875" y="1366125"/>
              <a:ext cx="80400" cy="238375"/>
            </a:xfrm>
            <a:custGeom>
              <a:rect b="b" l="l" r="r" t="t"/>
              <a:pathLst>
                <a:path extrusionOk="0" h="9535" w="3216">
                  <a:moveTo>
                    <a:pt x="1754" y="0"/>
                  </a:moveTo>
                  <a:cubicBezTo>
                    <a:pt x="1776" y="18"/>
                    <a:pt x="1798" y="36"/>
                    <a:pt x="1820" y="54"/>
                  </a:cubicBezTo>
                  <a:lnTo>
                    <a:pt x="1820" y="54"/>
                  </a:lnTo>
                  <a:cubicBezTo>
                    <a:pt x="1813" y="43"/>
                    <a:pt x="1806" y="33"/>
                    <a:pt x="1799" y="23"/>
                  </a:cubicBezTo>
                  <a:cubicBezTo>
                    <a:pt x="1777" y="23"/>
                    <a:pt x="1777" y="0"/>
                    <a:pt x="1754" y="0"/>
                  </a:cubicBezTo>
                  <a:close/>
                  <a:moveTo>
                    <a:pt x="1820" y="54"/>
                  </a:moveTo>
                  <a:cubicBezTo>
                    <a:pt x="2065" y="420"/>
                    <a:pt x="2381" y="1075"/>
                    <a:pt x="2271" y="1687"/>
                  </a:cubicBezTo>
                  <a:cubicBezTo>
                    <a:pt x="2181" y="2114"/>
                    <a:pt x="1687" y="2429"/>
                    <a:pt x="1304" y="2766"/>
                  </a:cubicBezTo>
                  <a:cubicBezTo>
                    <a:pt x="945" y="3058"/>
                    <a:pt x="562" y="3463"/>
                    <a:pt x="360" y="3913"/>
                  </a:cubicBezTo>
                  <a:cubicBezTo>
                    <a:pt x="0" y="4790"/>
                    <a:pt x="248" y="5824"/>
                    <a:pt x="697" y="6409"/>
                  </a:cubicBezTo>
                  <a:cubicBezTo>
                    <a:pt x="967" y="6769"/>
                    <a:pt x="1507" y="7061"/>
                    <a:pt x="1889" y="7421"/>
                  </a:cubicBezTo>
                  <a:cubicBezTo>
                    <a:pt x="2091" y="7623"/>
                    <a:pt x="2384" y="8005"/>
                    <a:pt x="2564" y="8320"/>
                  </a:cubicBezTo>
                  <a:cubicBezTo>
                    <a:pt x="2676" y="8590"/>
                    <a:pt x="2811" y="9197"/>
                    <a:pt x="3103" y="9534"/>
                  </a:cubicBezTo>
                  <a:cubicBezTo>
                    <a:pt x="3036" y="9332"/>
                    <a:pt x="2991" y="9107"/>
                    <a:pt x="2946" y="8882"/>
                  </a:cubicBezTo>
                  <a:cubicBezTo>
                    <a:pt x="2789" y="8230"/>
                    <a:pt x="2676" y="7556"/>
                    <a:pt x="2699" y="6589"/>
                  </a:cubicBezTo>
                  <a:cubicBezTo>
                    <a:pt x="2721" y="4880"/>
                    <a:pt x="3216" y="2991"/>
                    <a:pt x="2878" y="1664"/>
                  </a:cubicBezTo>
                  <a:cubicBezTo>
                    <a:pt x="2706" y="1017"/>
                    <a:pt x="2327" y="474"/>
                    <a:pt x="1820" y="54"/>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10"/>
            <p:cNvSpPr/>
            <p:nvPr/>
          </p:nvSpPr>
          <p:spPr>
            <a:xfrm>
              <a:off x="4505350" y="1865875"/>
              <a:ext cx="440750" cy="230650"/>
            </a:xfrm>
            <a:custGeom>
              <a:rect b="b" l="l" r="r" t="t"/>
              <a:pathLst>
                <a:path extrusionOk="0" h="9226" w="17630">
                  <a:moveTo>
                    <a:pt x="17023" y="0"/>
                  </a:moveTo>
                  <a:lnTo>
                    <a:pt x="17023" y="0"/>
                  </a:lnTo>
                  <a:cubicBezTo>
                    <a:pt x="15966" y="1687"/>
                    <a:pt x="14437" y="2766"/>
                    <a:pt x="12481" y="3575"/>
                  </a:cubicBezTo>
                  <a:cubicBezTo>
                    <a:pt x="11311" y="4070"/>
                    <a:pt x="10255" y="4610"/>
                    <a:pt x="9198" y="5442"/>
                  </a:cubicBezTo>
                  <a:cubicBezTo>
                    <a:pt x="8208" y="6229"/>
                    <a:pt x="7241" y="7083"/>
                    <a:pt x="5982" y="7420"/>
                  </a:cubicBezTo>
                  <a:cubicBezTo>
                    <a:pt x="5690" y="7499"/>
                    <a:pt x="5353" y="7539"/>
                    <a:pt x="5007" y="7539"/>
                  </a:cubicBezTo>
                  <a:cubicBezTo>
                    <a:pt x="4661" y="7539"/>
                    <a:pt x="4307" y="7499"/>
                    <a:pt x="3981" y="7420"/>
                  </a:cubicBezTo>
                  <a:cubicBezTo>
                    <a:pt x="2767" y="7128"/>
                    <a:pt x="1710" y="5981"/>
                    <a:pt x="1193" y="4902"/>
                  </a:cubicBezTo>
                  <a:cubicBezTo>
                    <a:pt x="945" y="4340"/>
                    <a:pt x="743" y="3688"/>
                    <a:pt x="653" y="2856"/>
                  </a:cubicBezTo>
                  <a:cubicBezTo>
                    <a:pt x="608" y="2631"/>
                    <a:pt x="586" y="2069"/>
                    <a:pt x="563" y="1664"/>
                  </a:cubicBezTo>
                  <a:cubicBezTo>
                    <a:pt x="541" y="1529"/>
                    <a:pt x="541" y="1394"/>
                    <a:pt x="518" y="1282"/>
                  </a:cubicBezTo>
                  <a:cubicBezTo>
                    <a:pt x="361" y="1866"/>
                    <a:pt x="248" y="2496"/>
                    <a:pt x="181" y="3148"/>
                  </a:cubicBezTo>
                  <a:cubicBezTo>
                    <a:pt x="1" y="5532"/>
                    <a:pt x="923" y="7331"/>
                    <a:pt x="2407" y="8342"/>
                  </a:cubicBezTo>
                  <a:cubicBezTo>
                    <a:pt x="3059" y="8784"/>
                    <a:pt x="4026" y="9226"/>
                    <a:pt x="5087" y="9226"/>
                  </a:cubicBezTo>
                  <a:cubicBezTo>
                    <a:pt x="5160" y="9226"/>
                    <a:pt x="5234" y="9224"/>
                    <a:pt x="5308" y="9219"/>
                  </a:cubicBezTo>
                  <a:cubicBezTo>
                    <a:pt x="6432" y="9152"/>
                    <a:pt x="7331" y="8837"/>
                    <a:pt x="8366" y="8612"/>
                  </a:cubicBezTo>
                  <a:cubicBezTo>
                    <a:pt x="9378" y="8365"/>
                    <a:pt x="10457" y="8162"/>
                    <a:pt x="11536" y="8118"/>
                  </a:cubicBezTo>
                  <a:cubicBezTo>
                    <a:pt x="11639" y="8114"/>
                    <a:pt x="11742" y="8112"/>
                    <a:pt x="11843" y="8112"/>
                  </a:cubicBezTo>
                  <a:cubicBezTo>
                    <a:pt x="12545" y="8112"/>
                    <a:pt x="13209" y="8188"/>
                    <a:pt x="13852" y="8188"/>
                  </a:cubicBezTo>
                  <a:cubicBezTo>
                    <a:pt x="14271" y="8188"/>
                    <a:pt x="14681" y="8156"/>
                    <a:pt x="15089" y="8050"/>
                  </a:cubicBezTo>
                  <a:cubicBezTo>
                    <a:pt x="15966" y="7803"/>
                    <a:pt x="16685" y="7173"/>
                    <a:pt x="17090" y="6319"/>
                  </a:cubicBezTo>
                  <a:cubicBezTo>
                    <a:pt x="17630" y="5194"/>
                    <a:pt x="17270" y="3463"/>
                    <a:pt x="17113" y="2136"/>
                  </a:cubicBezTo>
                  <a:cubicBezTo>
                    <a:pt x="17000" y="1462"/>
                    <a:pt x="16978" y="742"/>
                    <a:pt x="1702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10"/>
            <p:cNvSpPr/>
            <p:nvPr/>
          </p:nvSpPr>
          <p:spPr>
            <a:xfrm>
              <a:off x="4734725" y="1406600"/>
              <a:ext cx="54550" cy="47250"/>
            </a:xfrm>
            <a:custGeom>
              <a:rect b="b" l="l" r="r" t="t"/>
              <a:pathLst>
                <a:path extrusionOk="0" h="1890" w="2182">
                  <a:moveTo>
                    <a:pt x="1552" y="23"/>
                  </a:moveTo>
                  <a:cubicBezTo>
                    <a:pt x="2069" y="0"/>
                    <a:pt x="2181" y="562"/>
                    <a:pt x="1912" y="1035"/>
                  </a:cubicBezTo>
                  <a:cubicBezTo>
                    <a:pt x="1732" y="1372"/>
                    <a:pt x="1192" y="1889"/>
                    <a:pt x="810" y="1799"/>
                  </a:cubicBezTo>
                  <a:cubicBezTo>
                    <a:pt x="0" y="1574"/>
                    <a:pt x="922" y="270"/>
                    <a:pt x="1259" y="68"/>
                  </a:cubicBezTo>
                  <a:cubicBezTo>
                    <a:pt x="1349" y="23"/>
                    <a:pt x="1484" y="23"/>
                    <a:pt x="1552" y="2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0"/>
            <p:cNvSpPr/>
            <p:nvPr/>
          </p:nvSpPr>
          <p:spPr>
            <a:xfrm>
              <a:off x="4644200" y="1463925"/>
              <a:ext cx="111900" cy="164175"/>
            </a:xfrm>
            <a:custGeom>
              <a:rect b="b" l="l" r="r" t="t"/>
              <a:pathLst>
                <a:path extrusionOk="0" h="6567" w="4476">
                  <a:moveTo>
                    <a:pt x="3576" y="46"/>
                  </a:moveTo>
                  <a:cubicBezTo>
                    <a:pt x="4476" y="1"/>
                    <a:pt x="3891" y="1507"/>
                    <a:pt x="3644" y="2137"/>
                  </a:cubicBezTo>
                  <a:cubicBezTo>
                    <a:pt x="3127" y="3374"/>
                    <a:pt x="2474" y="4408"/>
                    <a:pt x="1800" y="5352"/>
                  </a:cubicBezTo>
                  <a:cubicBezTo>
                    <a:pt x="1530" y="5780"/>
                    <a:pt x="990" y="6567"/>
                    <a:pt x="473" y="6387"/>
                  </a:cubicBezTo>
                  <a:cubicBezTo>
                    <a:pt x="1" y="6229"/>
                    <a:pt x="361" y="5083"/>
                    <a:pt x="563" y="4520"/>
                  </a:cubicBezTo>
                  <a:cubicBezTo>
                    <a:pt x="1080" y="3104"/>
                    <a:pt x="1530" y="2339"/>
                    <a:pt x="2295" y="1260"/>
                  </a:cubicBezTo>
                  <a:cubicBezTo>
                    <a:pt x="2609" y="833"/>
                    <a:pt x="3127" y="91"/>
                    <a:pt x="3576" y="4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0"/>
            <p:cNvSpPr/>
            <p:nvPr/>
          </p:nvSpPr>
          <p:spPr>
            <a:xfrm>
              <a:off x="4532350" y="1925450"/>
              <a:ext cx="81525" cy="152925"/>
            </a:xfrm>
            <a:custGeom>
              <a:rect b="b" l="l" r="r" t="t"/>
              <a:pathLst>
                <a:path extrusionOk="0" h="6117" w="3261">
                  <a:moveTo>
                    <a:pt x="180" y="788"/>
                  </a:moveTo>
                  <a:cubicBezTo>
                    <a:pt x="270" y="518"/>
                    <a:pt x="607" y="1"/>
                    <a:pt x="1147" y="226"/>
                  </a:cubicBezTo>
                  <a:cubicBezTo>
                    <a:pt x="1844" y="518"/>
                    <a:pt x="2069" y="2047"/>
                    <a:pt x="2249" y="2631"/>
                  </a:cubicBezTo>
                  <a:cubicBezTo>
                    <a:pt x="2496" y="3351"/>
                    <a:pt x="3261" y="4588"/>
                    <a:pt x="2699" y="5217"/>
                  </a:cubicBezTo>
                  <a:cubicBezTo>
                    <a:pt x="1867" y="6117"/>
                    <a:pt x="1035" y="4093"/>
                    <a:pt x="765" y="3396"/>
                  </a:cubicBezTo>
                  <a:cubicBezTo>
                    <a:pt x="630" y="3014"/>
                    <a:pt x="540" y="2631"/>
                    <a:pt x="428" y="2294"/>
                  </a:cubicBezTo>
                  <a:cubicBezTo>
                    <a:pt x="248" y="1755"/>
                    <a:pt x="0" y="1327"/>
                    <a:pt x="180" y="78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10"/>
            <p:cNvSpPr/>
            <p:nvPr/>
          </p:nvSpPr>
          <p:spPr>
            <a:xfrm>
              <a:off x="4856150" y="1717450"/>
              <a:ext cx="65775" cy="126525"/>
            </a:xfrm>
            <a:custGeom>
              <a:rect b="b" l="l" r="r" t="t"/>
              <a:pathLst>
                <a:path extrusionOk="0" h="5061" w="2631">
                  <a:moveTo>
                    <a:pt x="1934" y="136"/>
                  </a:moveTo>
                  <a:cubicBezTo>
                    <a:pt x="2631" y="878"/>
                    <a:pt x="2564" y="5060"/>
                    <a:pt x="1147" y="4970"/>
                  </a:cubicBezTo>
                  <a:cubicBezTo>
                    <a:pt x="0" y="4880"/>
                    <a:pt x="135" y="1170"/>
                    <a:pt x="967" y="293"/>
                  </a:cubicBezTo>
                  <a:cubicBezTo>
                    <a:pt x="1169" y="68"/>
                    <a:pt x="1372" y="1"/>
                    <a:pt x="1934" y="13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10"/>
            <p:cNvSpPr/>
            <p:nvPr/>
          </p:nvSpPr>
          <p:spPr>
            <a:xfrm>
              <a:off x="4785300" y="1824825"/>
              <a:ext cx="63000" cy="63000"/>
            </a:xfrm>
            <a:custGeom>
              <a:rect b="b" l="l" r="r" t="t"/>
              <a:pathLst>
                <a:path extrusionOk="0" h="2520" w="2520">
                  <a:moveTo>
                    <a:pt x="1193" y="316"/>
                  </a:moveTo>
                  <a:cubicBezTo>
                    <a:pt x="2519" y="1"/>
                    <a:pt x="2407" y="2092"/>
                    <a:pt x="1620" y="2272"/>
                  </a:cubicBezTo>
                  <a:cubicBezTo>
                    <a:pt x="518" y="2519"/>
                    <a:pt x="1" y="608"/>
                    <a:pt x="1193" y="31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10"/>
            <p:cNvSpPr/>
            <p:nvPr/>
          </p:nvSpPr>
          <p:spPr>
            <a:xfrm>
              <a:off x="4864575" y="1885550"/>
              <a:ext cx="56800" cy="79275"/>
            </a:xfrm>
            <a:custGeom>
              <a:rect b="b" l="l" r="r" t="t"/>
              <a:pathLst>
                <a:path extrusionOk="0" h="3171" w="2272">
                  <a:moveTo>
                    <a:pt x="967" y="45"/>
                  </a:moveTo>
                  <a:cubicBezTo>
                    <a:pt x="2272" y="0"/>
                    <a:pt x="2092" y="3171"/>
                    <a:pt x="877" y="3081"/>
                  </a:cubicBezTo>
                  <a:cubicBezTo>
                    <a:pt x="383" y="3036"/>
                    <a:pt x="270" y="2676"/>
                    <a:pt x="158" y="2046"/>
                  </a:cubicBezTo>
                  <a:cubicBezTo>
                    <a:pt x="0" y="1102"/>
                    <a:pt x="45" y="90"/>
                    <a:pt x="967" y="4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10"/>
            <p:cNvSpPr/>
            <p:nvPr/>
          </p:nvSpPr>
          <p:spPr>
            <a:xfrm>
              <a:off x="5103475" y="1350950"/>
              <a:ext cx="440200" cy="782525"/>
            </a:xfrm>
            <a:custGeom>
              <a:rect b="b" l="l" r="r" t="t"/>
              <a:pathLst>
                <a:path extrusionOk="0" h="31301" w="17608">
                  <a:moveTo>
                    <a:pt x="5802" y="180"/>
                  </a:moveTo>
                  <a:cubicBezTo>
                    <a:pt x="5802" y="180"/>
                    <a:pt x="5780" y="158"/>
                    <a:pt x="5780" y="158"/>
                  </a:cubicBezTo>
                  <a:cubicBezTo>
                    <a:pt x="4835" y="0"/>
                    <a:pt x="3779" y="382"/>
                    <a:pt x="3059" y="787"/>
                  </a:cubicBezTo>
                  <a:cubicBezTo>
                    <a:pt x="2294" y="1214"/>
                    <a:pt x="1732" y="1799"/>
                    <a:pt x="1440" y="2586"/>
                  </a:cubicBezTo>
                  <a:cubicBezTo>
                    <a:pt x="990" y="3868"/>
                    <a:pt x="1328" y="5802"/>
                    <a:pt x="1193" y="7510"/>
                  </a:cubicBezTo>
                  <a:cubicBezTo>
                    <a:pt x="1125" y="8477"/>
                    <a:pt x="968" y="9107"/>
                    <a:pt x="765" y="9759"/>
                  </a:cubicBezTo>
                  <a:cubicBezTo>
                    <a:pt x="563" y="10434"/>
                    <a:pt x="271" y="11041"/>
                    <a:pt x="158" y="11850"/>
                  </a:cubicBezTo>
                  <a:cubicBezTo>
                    <a:pt x="1" y="13177"/>
                    <a:pt x="316" y="14414"/>
                    <a:pt x="518" y="15605"/>
                  </a:cubicBezTo>
                  <a:cubicBezTo>
                    <a:pt x="698" y="16797"/>
                    <a:pt x="900" y="17966"/>
                    <a:pt x="1035" y="19203"/>
                  </a:cubicBezTo>
                  <a:cubicBezTo>
                    <a:pt x="1193" y="20552"/>
                    <a:pt x="1103" y="21856"/>
                    <a:pt x="833" y="23071"/>
                  </a:cubicBezTo>
                  <a:cubicBezTo>
                    <a:pt x="541" y="24352"/>
                    <a:pt x="46" y="26061"/>
                    <a:pt x="496" y="27230"/>
                  </a:cubicBezTo>
                  <a:cubicBezTo>
                    <a:pt x="810" y="28107"/>
                    <a:pt x="1485" y="28804"/>
                    <a:pt x="2339" y="29119"/>
                  </a:cubicBezTo>
                  <a:cubicBezTo>
                    <a:pt x="3441" y="29502"/>
                    <a:pt x="4611" y="29344"/>
                    <a:pt x="5870" y="29502"/>
                  </a:cubicBezTo>
                  <a:cubicBezTo>
                    <a:pt x="6927" y="29659"/>
                    <a:pt x="8006" y="29929"/>
                    <a:pt x="8995" y="30266"/>
                  </a:cubicBezTo>
                  <a:cubicBezTo>
                    <a:pt x="10007" y="30581"/>
                    <a:pt x="10862" y="30986"/>
                    <a:pt x="11986" y="31143"/>
                  </a:cubicBezTo>
                  <a:cubicBezTo>
                    <a:pt x="13110" y="31300"/>
                    <a:pt x="14212" y="30918"/>
                    <a:pt x="14932" y="30513"/>
                  </a:cubicBezTo>
                  <a:cubicBezTo>
                    <a:pt x="16506" y="29636"/>
                    <a:pt x="17585" y="27928"/>
                    <a:pt x="17607" y="25522"/>
                  </a:cubicBezTo>
                  <a:cubicBezTo>
                    <a:pt x="17607" y="24397"/>
                    <a:pt x="17382" y="23318"/>
                    <a:pt x="17158" y="22306"/>
                  </a:cubicBezTo>
                  <a:cubicBezTo>
                    <a:pt x="16506" y="19450"/>
                    <a:pt x="15336" y="16865"/>
                    <a:pt x="14572" y="13874"/>
                  </a:cubicBezTo>
                  <a:cubicBezTo>
                    <a:pt x="14055" y="11850"/>
                    <a:pt x="13672" y="9804"/>
                    <a:pt x="13043" y="8050"/>
                  </a:cubicBezTo>
                  <a:cubicBezTo>
                    <a:pt x="12413" y="6251"/>
                    <a:pt x="11559" y="4722"/>
                    <a:pt x="10389" y="3238"/>
                  </a:cubicBezTo>
                  <a:cubicBezTo>
                    <a:pt x="9872" y="2586"/>
                    <a:pt x="9265" y="1867"/>
                    <a:pt x="8546" y="1327"/>
                  </a:cubicBezTo>
                  <a:cubicBezTo>
                    <a:pt x="7804" y="765"/>
                    <a:pt x="6994" y="338"/>
                    <a:pt x="5802" y="18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10"/>
            <p:cNvSpPr/>
            <p:nvPr/>
          </p:nvSpPr>
          <p:spPr>
            <a:xfrm>
              <a:off x="5116975" y="1376250"/>
              <a:ext cx="87725" cy="235000"/>
            </a:xfrm>
            <a:custGeom>
              <a:rect b="b" l="l" r="r" t="t"/>
              <a:pathLst>
                <a:path extrusionOk="0" h="9400" w="3509">
                  <a:moveTo>
                    <a:pt x="2159" y="0"/>
                  </a:moveTo>
                  <a:lnTo>
                    <a:pt x="2159" y="0"/>
                  </a:lnTo>
                  <a:cubicBezTo>
                    <a:pt x="1575" y="382"/>
                    <a:pt x="1147" y="922"/>
                    <a:pt x="900" y="1574"/>
                  </a:cubicBezTo>
                  <a:cubicBezTo>
                    <a:pt x="450" y="2856"/>
                    <a:pt x="788" y="4790"/>
                    <a:pt x="653" y="6498"/>
                  </a:cubicBezTo>
                  <a:cubicBezTo>
                    <a:pt x="585" y="7465"/>
                    <a:pt x="428" y="8095"/>
                    <a:pt x="225" y="8747"/>
                  </a:cubicBezTo>
                  <a:cubicBezTo>
                    <a:pt x="158" y="8972"/>
                    <a:pt x="91" y="9174"/>
                    <a:pt x="1" y="9399"/>
                  </a:cubicBezTo>
                  <a:cubicBezTo>
                    <a:pt x="315" y="9084"/>
                    <a:pt x="518" y="8477"/>
                    <a:pt x="653" y="8230"/>
                  </a:cubicBezTo>
                  <a:cubicBezTo>
                    <a:pt x="855" y="7915"/>
                    <a:pt x="1170" y="7555"/>
                    <a:pt x="1417" y="7375"/>
                  </a:cubicBezTo>
                  <a:cubicBezTo>
                    <a:pt x="1822" y="7061"/>
                    <a:pt x="2362" y="6836"/>
                    <a:pt x="2676" y="6476"/>
                  </a:cubicBezTo>
                  <a:cubicBezTo>
                    <a:pt x="3171" y="5936"/>
                    <a:pt x="3508" y="4924"/>
                    <a:pt x="3216" y="4025"/>
                  </a:cubicBezTo>
                  <a:cubicBezTo>
                    <a:pt x="3059" y="3575"/>
                    <a:pt x="2721" y="3126"/>
                    <a:pt x="2384" y="2788"/>
                  </a:cubicBezTo>
                  <a:cubicBezTo>
                    <a:pt x="2024" y="2429"/>
                    <a:pt x="1575" y="2069"/>
                    <a:pt x="1507" y="1642"/>
                  </a:cubicBezTo>
                  <a:cubicBezTo>
                    <a:pt x="1440" y="1012"/>
                    <a:pt x="1844" y="360"/>
                    <a:pt x="2137" y="23"/>
                  </a:cubicBezTo>
                  <a:cubicBezTo>
                    <a:pt x="2137" y="23"/>
                    <a:pt x="2159" y="0"/>
                    <a:pt x="215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0"/>
            <p:cNvSpPr/>
            <p:nvPr/>
          </p:nvSpPr>
          <p:spPr>
            <a:xfrm>
              <a:off x="5104600" y="1874850"/>
              <a:ext cx="439075" cy="255600"/>
            </a:xfrm>
            <a:custGeom>
              <a:rect b="b" l="l" r="r" t="t"/>
              <a:pathLst>
                <a:path extrusionOk="0" h="10224" w="17563">
                  <a:moveTo>
                    <a:pt x="1058" y="1"/>
                  </a:moveTo>
                  <a:cubicBezTo>
                    <a:pt x="1035" y="720"/>
                    <a:pt x="945" y="1440"/>
                    <a:pt x="788" y="2115"/>
                  </a:cubicBezTo>
                  <a:cubicBezTo>
                    <a:pt x="496" y="3396"/>
                    <a:pt x="1" y="5105"/>
                    <a:pt x="451" y="6274"/>
                  </a:cubicBezTo>
                  <a:cubicBezTo>
                    <a:pt x="765" y="7151"/>
                    <a:pt x="1440" y="7848"/>
                    <a:pt x="2294" y="8163"/>
                  </a:cubicBezTo>
                  <a:cubicBezTo>
                    <a:pt x="3396" y="8546"/>
                    <a:pt x="4566" y="8388"/>
                    <a:pt x="5825" y="8546"/>
                  </a:cubicBezTo>
                  <a:cubicBezTo>
                    <a:pt x="6882" y="8703"/>
                    <a:pt x="7961" y="8973"/>
                    <a:pt x="8950" y="9310"/>
                  </a:cubicBezTo>
                  <a:cubicBezTo>
                    <a:pt x="9962" y="9625"/>
                    <a:pt x="10817" y="10030"/>
                    <a:pt x="11941" y="10187"/>
                  </a:cubicBezTo>
                  <a:cubicBezTo>
                    <a:pt x="12118" y="10212"/>
                    <a:pt x="12295" y="10223"/>
                    <a:pt x="12470" y="10223"/>
                  </a:cubicBezTo>
                  <a:cubicBezTo>
                    <a:pt x="13403" y="10223"/>
                    <a:pt x="14280" y="9898"/>
                    <a:pt x="14887" y="9557"/>
                  </a:cubicBezTo>
                  <a:cubicBezTo>
                    <a:pt x="16461" y="8680"/>
                    <a:pt x="17540" y="6972"/>
                    <a:pt x="17562" y="4566"/>
                  </a:cubicBezTo>
                  <a:cubicBezTo>
                    <a:pt x="17562" y="3913"/>
                    <a:pt x="17495" y="3284"/>
                    <a:pt x="17382" y="2677"/>
                  </a:cubicBezTo>
                  <a:cubicBezTo>
                    <a:pt x="17360" y="2812"/>
                    <a:pt x="17337" y="2947"/>
                    <a:pt x="17315" y="3059"/>
                  </a:cubicBezTo>
                  <a:cubicBezTo>
                    <a:pt x="17248" y="3464"/>
                    <a:pt x="17180" y="4026"/>
                    <a:pt x="17135" y="4251"/>
                  </a:cubicBezTo>
                  <a:cubicBezTo>
                    <a:pt x="16955" y="5060"/>
                    <a:pt x="16708" y="5690"/>
                    <a:pt x="16393" y="6229"/>
                  </a:cubicBezTo>
                  <a:cubicBezTo>
                    <a:pt x="15786" y="7264"/>
                    <a:pt x="14639" y="8298"/>
                    <a:pt x="13402" y="8501"/>
                  </a:cubicBezTo>
                  <a:cubicBezTo>
                    <a:pt x="13208" y="8534"/>
                    <a:pt x="13005" y="8550"/>
                    <a:pt x="12798" y="8550"/>
                  </a:cubicBezTo>
                  <a:cubicBezTo>
                    <a:pt x="12311" y="8550"/>
                    <a:pt x="11812" y="8463"/>
                    <a:pt x="11401" y="8321"/>
                  </a:cubicBezTo>
                  <a:cubicBezTo>
                    <a:pt x="10187" y="7893"/>
                    <a:pt x="9288" y="6949"/>
                    <a:pt x="8366" y="6072"/>
                  </a:cubicBezTo>
                  <a:cubicBezTo>
                    <a:pt x="7399" y="5173"/>
                    <a:pt x="6409" y="4521"/>
                    <a:pt x="5263" y="3936"/>
                  </a:cubicBezTo>
                  <a:cubicBezTo>
                    <a:pt x="3396" y="2947"/>
                    <a:pt x="1957" y="1777"/>
                    <a:pt x="105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10"/>
            <p:cNvSpPr/>
            <p:nvPr/>
          </p:nvSpPr>
          <p:spPr>
            <a:xfrm>
              <a:off x="5310925" y="1429075"/>
              <a:ext cx="51725" cy="49500"/>
            </a:xfrm>
            <a:custGeom>
              <a:rect b="b" l="l" r="r" t="t"/>
              <a:pathLst>
                <a:path extrusionOk="0" h="1980" w="2069">
                  <a:moveTo>
                    <a:pt x="652" y="68"/>
                  </a:moveTo>
                  <a:cubicBezTo>
                    <a:pt x="135" y="1"/>
                    <a:pt x="0" y="563"/>
                    <a:pt x="203" y="1058"/>
                  </a:cubicBezTo>
                  <a:cubicBezTo>
                    <a:pt x="360" y="1417"/>
                    <a:pt x="855" y="1979"/>
                    <a:pt x="1259" y="1912"/>
                  </a:cubicBezTo>
                  <a:cubicBezTo>
                    <a:pt x="2069" y="1755"/>
                    <a:pt x="1259" y="361"/>
                    <a:pt x="922" y="158"/>
                  </a:cubicBezTo>
                  <a:cubicBezTo>
                    <a:pt x="855" y="91"/>
                    <a:pt x="742" y="68"/>
                    <a:pt x="652" y="6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10"/>
            <p:cNvSpPr/>
            <p:nvPr/>
          </p:nvSpPr>
          <p:spPr>
            <a:xfrm>
              <a:off x="5437950" y="1816400"/>
              <a:ext cx="74250" cy="179350"/>
            </a:xfrm>
            <a:custGeom>
              <a:rect b="b" l="l" r="r" t="t"/>
              <a:pathLst>
                <a:path extrusionOk="0" h="7174" w="2970">
                  <a:moveTo>
                    <a:pt x="855" y="248"/>
                  </a:moveTo>
                  <a:cubicBezTo>
                    <a:pt x="1" y="0"/>
                    <a:pt x="226" y="1597"/>
                    <a:pt x="338" y="2249"/>
                  </a:cubicBezTo>
                  <a:cubicBezTo>
                    <a:pt x="541" y="3598"/>
                    <a:pt x="968" y="4745"/>
                    <a:pt x="1395" y="5802"/>
                  </a:cubicBezTo>
                  <a:cubicBezTo>
                    <a:pt x="1597" y="6274"/>
                    <a:pt x="1935" y="7173"/>
                    <a:pt x="2474" y="7106"/>
                  </a:cubicBezTo>
                  <a:cubicBezTo>
                    <a:pt x="2969" y="7061"/>
                    <a:pt x="2879" y="5869"/>
                    <a:pt x="2812" y="5262"/>
                  </a:cubicBezTo>
                  <a:cubicBezTo>
                    <a:pt x="2609" y="3778"/>
                    <a:pt x="2340" y="2946"/>
                    <a:pt x="1845" y="1732"/>
                  </a:cubicBezTo>
                  <a:cubicBezTo>
                    <a:pt x="1642" y="1237"/>
                    <a:pt x="1305" y="383"/>
                    <a:pt x="855" y="24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0"/>
            <p:cNvSpPr/>
            <p:nvPr/>
          </p:nvSpPr>
          <p:spPr>
            <a:xfrm>
              <a:off x="5161950" y="1833250"/>
              <a:ext cx="57350" cy="128200"/>
            </a:xfrm>
            <a:custGeom>
              <a:rect b="b" l="l" r="r" t="t"/>
              <a:pathLst>
                <a:path extrusionOk="0" h="5128" w="2294">
                  <a:moveTo>
                    <a:pt x="495" y="158"/>
                  </a:moveTo>
                  <a:cubicBezTo>
                    <a:pt x="0" y="945"/>
                    <a:pt x="293" y="5128"/>
                    <a:pt x="1395" y="4925"/>
                  </a:cubicBezTo>
                  <a:cubicBezTo>
                    <a:pt x="2294" y="4768"/>
                    <a:pt x="1957" y="1103"/>
                    <a:pt x="1260" y="271"/>
                  </a:cubicBezTo>
                  <a:cubicBezTo>
                    <a:pt x="1080" y="46"/>
                    <a:pt x="922" y="1"/>
                    <a:pt x="495" y="15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10"/>
            <p:cNvSpPr/>
            <p:nvPr/>
          </p:nvSpPr>
          <p:spPr>
            <a:xfrm>
              <a:off x="5142825" y="1963675"/>
              <a:ext cx="63000" cy="66350"/>
            </a:xfrm>
            <a:custGeom>
              <a:rect b="b" l="l" r="r" t="t"/>
              <a:pathLst>
                <a:path extrusionOk="0" h="2654" w="2520">
                  <a:moveTo>
                    <a:pt x="1373" y="428"/>
                  </a:moveTo>
                  <a:cubicBezTo>
                    <a:pt x="68" y="1"/>
                    <a:pt x="1" y="2092"/>
                    <a:pt x="788" y="2339"/>
                  </a:cubicBezTo>
                  <a:cubicBezTo>
                    <a:pt x="1845" y="2654"/>
                    <a:pt x="2519" y="810"/>
                    <a:pt x="1373" y="42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10"/>
            <p:cNvSpPr/>
            <p:nvPr/>
          </p:nvSpPr>
          <p:spPr>
            <a:xfrm>
              <a:off x="5330025" y="1485300"/>
              <a:ext cx="75350" cy="92200"/>
            </a:xfrm>
            <a:custGeom>
              <a:rect b="b" l="l" r="r" t="t"/>
              <a:pathLst>
                <a:path extrusionOk="0" h="3688" w="3014">
                  <a:moveTo>
                    <a:pt x="1192" y="383"/>
                  </a:moveTo>
                  <a:cubicBezTo>
                    <a:pt x="1" y="900"/>
                    <a:pt x="1575" y="3688"/>
                    <a:pt x="2587" y="3058"/>
                  </a:cubicBezTo>
                  <a:cubicBezTo>
                    <a:pt x="3014" y="2789"/>
                    <a:pt x="2969" y="2429"/>
                    <a:pt x="2789" y="1799"/>
                  </a:cubicBezTo>
                  <a:cubicBezTo>
                    <a:pt x="2519" y="877"/>
                    <a:pt x="2024" y="0"/>
                    <a:pt x="1192" y="38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20" name="Shape 1020"/>
        <p:cNvGrpSpPr/>
        <p:nvPr/>
      </p:nvGrpSpPr>
      <p:grpSpPr>
        <a:xfrm>
          <a:off x="0" y="0"/>
          <a:ext cx="0" cy="0"/>
          <a:chOff x="0" y="0"/>
          <a:chExt cx="0" cy="0"/>
        </a:xfrm>
      </p:grpSpPr>
      <p:pic>
        <p:nvPicPr>
          <p:cNvPr id="1021" name="Google Shape;1021;p11"/>
          <p:cNvPicPr preferRelativeResize="0"/>
          <p:nvPr/>
        </p:nvPicPr>
        <p:blipFill rotWithShape="1">
          <a:blip r:embed="rId3">
            <a:alphaModFix/>
          </a:blip>
          <a:srcRect b="0" l="0" r="0" t="0"/>
          <a:stretch/>
        </p:blipFill>
        <p:spPr>
          <a:xfrm>
            <a:off x="0" y="342900"/>
            <a:ext cx="4932376" cy="4796601"/>
          </a:xfrm>
          <a:prstGeom prst="rect">
            <a:avLst/>
          </a:prstGeom>
          <a:noFill/>
          <a:ln>
            <a:noFill/>
          </a:ln>
        </p:spPr>
      </p:pic>
      <p:grpSp>
        <p:nvGrpSpPr>
          <p:cNvPr id="1022" name="Google Shape;1022;p11"/>
          <p:cNvGrpSpPr/>
          <p:nvPr/>
        </p:nvGrpSpPr>
        <p:grpSpPr>
          <a:xfrm>
            <a:off x="-12" y="0"/>
            <a:ext cx="9144020" cy="342900"/>
            <a:chOff x="-25" y="0"/>
            <a:chExt cx="9144020" cy="342900"/>
          </a:xfrm>
        </p:grpSpPr>
        <p:sp>
          <p:nvSpPr>
            <p:cNvPr id="1023" name="Google Shape;1023;p11"/>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4" name="Google Shape;1024;p11"/>
            <p:cNvGrpSpPr/>
            <p:nvPr/>
          </p:nvGrpSpPr>
          <p:grpSpPr>
            <a:xfrm>
              <a:off x="215975" y="111150"/>
              <a:ext cx="642950" cy="120600"/>
              <a:chOff x="215975" y="152625"/>
              <a:chExt cx="642950" cy="120600"/>
            </a:xfrm>
          </p:grpSpPr>
          <p:sp>
            <p:nvSpPr>
              <p:cNvPr id="1025" name="Google Shape;1025;p11"/>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11"/>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1"/>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028" name="Google Shape;1028;p11"/>
          <p:cNvPicPr preferRelativeResize="0"/>
          <p:nvPr/>
        </p:nvPicPr>
        <p:blipFill rotWithShape="1">
          <a:blip r:embed="rId4">
            <a:alphaModFix/>
          </a:blip>
          <a:srcRect b="0" l="0" r="0" t="0"/>
          <a:stretch/>
        </p:blipFill>
        <p:spPr>
          <a:xfrm>
            <a:off x="5854700" y="2970450"/>
            <a:ext cx="2459350" cy="1844525"/>
          </a:xfrm>
          <a:prstGeom prst="rect">
            <a:avLst/>
          </a:prstGeom>
          <a:noFill/>
          <a:ln>
            <a:noFill/>
          </a:ln>
        </p:spPr>
      </p:pic>
      <p:pic>
        <p:nvPicPr>
          <p:cNvPr id="1029" name="Google Shape;1029;p11"/>
          <p:cNvPicPr preferRelativeResize="0"/>
          <p:nvPr/>
        </p:nvPicPr>
        <p:blipFill rotWithShape="1">
          <a:blip r:embed="rId5">
            <a:alphaModFix/>
          </a:blip>
          <a:srcRect b="0" l="0" r="0" t="0"/>
          <a:stretch/>
        </p:blipFill>
        <p:spPr>
          <a:xfrm>
            <a:off x="5435275" y="700525"/>
            <a:ext cx="3202242" cy="1675837"/>
          </a:xfrm>
          <a:prstGeom prst="rect">
            <a:avLst/>
          </a:prstGeom>
          <a:noFill/>
          <a:ln>
            <a:noFill/>
          </a:ln>
        </p:spPr>
      </p:pic>
      <p:sp>
        <p:nvSpPr>
          <p:cNvPr id="1030" name="Google Shape;1030;p11"/>
          <p:cNvSpPr txBox="1"/>
          <p:nvPr/>
        </p:nvSpPr>
        <p:spPr>
          <a:xfrm>
            <a:off x="6266250" y="2473300"/>
            <a:ext cx="1861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Receiver/reader</a:t>
            </a:r>
            <a:endParaRPr b="1" i="0" sz="1400" u="none" cap="none" strike="noStrike">
              <a:solidFill>
                <a:schemeClr val="lt1"/>
              </a:solidFill>
              <a:latin typeface="Montserrat"/>
              <a:ea typeface="Montserrat"/>
              <a:cs typeface="Montserrat"/>
              <a:sym typeface="Montserrat"/>
            </a:endParaRPr>
          </a:p>
        </p:txBody>
      </p:sp>
      <p:sp>
        <p:nvSpPr>
          <p:cNvPr id="1031" name="Google Shape;1031;p11"/>
          <p:cNvSpPr txBox="1"/>
          <p:nvPr/>
        </p:nvSpPr>
        <p:spPr>
          <a:xfrm>
            <a:off x="6735300" y="4743300"/>
            <a:ext cx="1861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App</a:t>
            </a:r>
            <a:endParaRPr b="1" i="0" sz="14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grpSp>
        <p:nvGrpSpPr>
          <p:cNvPr id="1036" name="Google Shape;1036;g1b6709e4d29_0_155"/>
          <p:cNvGrpSpPr/>
          <p:nvPr/>
        </p:nvGrpSpPr>
        <p:grpSpPr>
          <a:xfrm>
            <a:off x="1820485" y="313884"/>
            <a:ext cx="5503027" cy="4515734"/>
            <a:chOff x="1820485" y="313884"/>
            <a:chExt cx="5503027" cy="4515734"/>
          </a:xfrm>
        </p:grpSpPr>
        <p:grpSp>
          <p:nvGrpSpPr>
            <p:cNvPr id="1037" name="Google Shape;1037;g1b6709e4d29_0_155"/>
            <p:cNvGrpSpPr/>
            <p:nvPr/>
          </p:nvGrpSpPr>
          <p:grpSpPr>
            <a:xfrm flipH="1">
              <a:off x="2280525" y="313884"/>
              <a:ext cx="5042987" cy="3878528"/>
              <a:chOff x="2362200" y="890550"/>
              <a:chExt cx="4371900" cy="3362400"/>
            </a:xfrm>
          </p:grpSpPr>
          <p:sp>
            <p:nvSpPr>
              <p:cNvPr id="1038" name="Google Shape;1038;g1b6709e4d29_0_155"/>
              <p:cNvSpPr/>
              <p:nvPr/>
            </p:nvSpPr>
            <p:spPr>
              <a:xfrm>
                <a:off x="2362200" y="890550"/>
                <a:ext cx="4371900" cy="33624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g1b6709e4d29_0_155"/>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g1b6709e4d29_0_155"/>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g1b6709e4d29_0_155"/>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g1b6709e4d29_0_155"/>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3" name="Google Shape;1043;g1b6709e4d29_0_155"/>
            <p:cNvGrpSpPr/>
            <p:nvPr/>
          </p:nvGrpSpPr>
          <p:grpSpPr>
            <a:xfrm flipH="1">
              <a:off x="2062183" y="632487"/>
              <a:ext cx="5042987" cy="3878528"/>
              <a:chOff x="2362200" y="890550"/>
              <a:chExt cx="4371900" cy="3362400"/>
            </a:xfrm>
          </p:grpSpPr>
          <p:sp>
            <p:nvSpPr>
              <p:cNvPr id="1044" name="Google Shape;1044;g1b6709e4d29_0_155"/>
              <p:cNvSpPr/>
              <p:nvPr/>
            </p:nvSpPr>
            <p:spPr>
              <a:xfrm>
                <a:off x="2362200" y="890550"/>
                <a:ext cx="4371900" cy="3362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g1b6709e4d29_0_155"/>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g1b6709e4d29_0_155"/>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g1b6709e4d29_0_155"/>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g1b6709e4d29_0_155"/>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9" name="Google Shape;1049;g1b6709e4d29_0_155"/>
            <p:cNvGrpSpPr/>
            <p:nvPr/>
          </p:nvGrpSpPr>
          <p:grpSpPr>
            <a:xfrm flipH="1">
              <a:off x="1820485" y="951090"/>
              <a:ext cx="5042987" cy="3878528"/>
              <a:chOff x="2362200" y="890550"/>
              <a:chExt cx="4371900" cy="3362400"/>
            </a:xfrm>
          </p:grpSpPr>
          <p:sp>
            <p:nvSpPr>
              <p:cNvPr id="1050" name="Google Shape;1050;g1b6709e4d29_0_155"/>
              <p:cNvSpPr/>
              <p:nvPr/>
            </p:nvSpPr>
            <p:spPr>
              <a:xfrm>
                <a:off x="2362200" y="890550"/>
                <a:ext cx="4371900" cy="3362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g1b6709e4d29_0_155"/>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g1b6709e4d29_0_155"/>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g1b6709e4d29_0_155"/>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g1b6709e4d29_0_155"/>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55" name="Google Shape;1055;g1b6709e4d29_0_155"/>
          <p:cNvSpPr txBox="1"/>
          <p:nvPr>
            <p:ph type="title"/>
          </p:nvPr>
        </p:nvSpPr>
        <p:spPr>
          <a:xfrm>
            <a:off x="2224600" y="2887575"/>
            <a:ext cx="42720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Project Workflow</a:t>
            </a:r>
            <a:endParaRPr/>
          </a:p>
          <a:p>
            <a:pPr indent="0" lvl="0" marL="0" rtl="0" algn="ctr">
              <a:lnSpc>
                <a:spcPct val="100000"/>
              </a:lnSpc>
              <a:spcBef>
                <a:spcPts val="0"/>
              </a:spcBef>
              <a:spcAft>
                <a:spcPts val="0"/>
              </a:spcAft>
              <a:buSzPts val="3600"/>
              <a:buNone/>
            </a:pPr>
            <a:r>
              <a:rPr lang="en"/>
              <a:t>&amp; Data</a:t>
            </a:r>
            <a:endParaRPr/>
          </a:p>
        </p:txBody>
      </p:sp>
      <p:sp>
        <p:nvSpPr>
          <p:cNvPr id="1056" name="Google Shape;1056;g1b6709e4d29_0_155"/>
          <p:cNvSpPr txBox="1"/>
          <p:nvPr>
            <p:ph idx="2" type="title"/>
          </p:nvPr>
        </p:nvSpPr>
        <p:spPr>
          <a:xfrm>
            <a:off x="2905750" y="1553100"/>
            <a:ext cx="3048000" cy="1398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0000"/>
              <a:buNone/>
            </a:pPr>
            <a:r>
              <a:rPr lang="en"/>
              <a:t>02.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grpSp>
        <p:nvGrpSpPr>
          <p:cNvPr id="1061" name="Google Shape;1061;g1b6709e4d29_2_16"/>
          <p:cNvGrpSpPr/>
          <p:nvPr/>
        </p:nvGrpSpPr>
        <p:grpSpPr>
          <a:xfrm>
            <a:off x="2282427" y="1391982"/>
            <a:ext cx="1623900" cy="1552518"/>
            <a:chOff x="2282427" y="1363407"/>
            <a:chExt cx="1623900" cy="1552518"/>
          </a:xfrm>
        </p:grpSpPr>
        <p:sp>
          <p:nvSpPr>
            <p:cNvPr id="1062" name="Google Shape;1062;g1b6709e4d29_2_16"/>
            <p:cNvSpPr/>
            <p:nvPr/>
          </p:nvSpPr>
          <p:spPr>
            <a:xfrm>
              <a:off x="2282427" y="2447925"/>
              <a:ext cx="1623900" cy="4680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63" name="Google Shape;1063;g1b6709e4d29_2_16"/>
            <p:cNvCxnSpPr/>
            <p:nvPr/>
          </p:nvCxnSpPr>
          <p:spPr>
            <a:xfrm>
              <a:off x="2291733" y="1363407"/>
              <a:ext cx="0" cy="1086000"/>
            </a:xfrm>
            <a:prstGeom prst="straightConnector1">
              <a:avLst/>
            </a:prstGeom>
            <a:noFill/>
            <a:ln cap="flat" cmpd="sng" w="19050">
              <a:solidFill>
                <a:schemeClr val="lt2"/>
              </a:solidFill>
              <a:prstDash val="solid"/>
              <a:round/>
              <a:headEnd len="sm" w="sm" type="none"/>
              <a:tailEnd len="sm" w="sm" type="none"/>
            </a:ln>
          </p:spPr>
        </p:cxnSp>
      </p:grpSp>
      <p:grpSp>
        <p:nvGrpSpPr>
          <p:cNvPr id="1064" name="Google Shape;1064;g1b6709e4d29_2_16"/>
          <p:cNvGrpSpPr/>
          <p:nvPr/>
        </p:nvGrpSpPr>
        <p:grpSpPr>
          <a:xfrm>
            <a:off x="5228030" y="1391982"/>
            <a:ext cx="1623900" cy="1552518"/>
            <a:chOff x="5228030" y="1363407"/>
            <a:chExt cx="1623900" cy="1552518"/>
          </a:xfrm>
        </p:grpSpPr>
        <p:sp>
          <p:nvSpPr>
            <p:cNvPr id="1065" name="Google Shape;1065;g1b6709e4d29_2_16"/>
            <p:cNvSpPr/>
            <p:nvPr/>
          </p:nvSpPr>
          <p:spPr>
            <a:xfrm>
              <a:off x="5228030" y="2447925"/>
              <a:ext cx="1623900" cy="468000"/>
            </a:xfrm>
            <a:prstGeom prst="chevron">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66" name="Google Shape;1066;g1b6709e4d29_2_16"/>
            <p:cNvCxnSpPr/>
            <p:nvPr/>
          </p:nvCxnSpPr>
          <p:spPr>
            <a:xfrm>
              <a:off x="5237303" y="1363407"/>
              <a:ext cx="0" cy="1086000"/>
            </a:xfrm>
            <a:prstGeom prst="straightConnector1">
              <a:avLst/>
            </a:prstGeom>
            <a:noFill/>
            <a:ln cap="flat" cmpd="sng" w="19050">
              <a:solidFill>
                <a:schemeClr val="accent3"/>
              </a:solidFill>
              <a:prstDash val="solid"/>
              <a:round/>
              <a:headEnd len="sm" w="sm" type="none"/>
              <a:tailEnd len="sm" w="sm" type="none"/>
            </a:ln>
          </p:spPr>
        </p:cxnSp>
      </p:grpSp>
      <p:grpSp>
        <p:nvGrpSpPr>
          <p:cNvPr id="1067" name="Google Shape;1067;g1b6709e4d29_2_16"/>
          <p:cNvGrpSpPr/>
          <p:nvPr/>
        </p:nvGrpSpPr>
        <p:grpSpPr>
          <a:xfrm>
            <a:off x="809625" y="2476500"/>
            <a:ext cx="1623900" cy="1554007"/>
            <a:chOff x="809625" y="2447925"/>
            <a:chExt cx="1623900" cy="1554007"/>
          </a:xfrm>
        </p:grpSpPr>
        <p:sp>
          <p:nvSpPr>
            <p:cNvPr id="1068" name="Google Shape;1068;g1b6709e4d29_2_16"/>
            <p:cNvSpPr/>
            <p:nvPr/>
          </p:nvSpPr>
          <p:spPr>
            <a:xfrm>
              <a:off x="809625" y="2447925"/>
              <a:ext cx="1623900" cy="4680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69" name="Google Shape;1069;g1b6709e4d29_2_16"/>
            <p:cNvCxnSpPr/>
            <p:nvPr/>
          </p:nvCxnSpPr>
          <p:spPr>
            <a:xfrm>
              <a:off x="818826" y="2915932"/>
              <a:ext cx="0" cy="1086000"/>
            </a:xfrm>
            <a:prstGeom prst="straightConnector1">
              <a:avLst/>
            </a:prstGeom>
            <a:noFill/>
            <a:ln cap="flat" cmpd="sng" w="19050">
              <a:solidFill>
                <a:schemeClr val="dk1"/>
              </a:solidFill>
              <a:prstDash val="solid"/>
              <a:round/>
              <a:headEnd len="sm" w="sm" type="none"/>
              <a:tailEnd len="sm" w="sm" type="none"/>
            </a:ln>
          </p:spPr>
        </p:cxnSp>
      </p:grpSp>
      <p:grpSp>
        <p:nvGrpSpPr>
          <p:cNvPr id="1070" name="Google Shape;1070;g1b6709e4d29_2_16"/>
          <p:cNvGrpSpPr/>
          <p:nvPr/>
        </p:nvGrpSpPr>
        <p:grpSpPr>
          <a:xfrm>
            <a:off x="3755228" y="2476500"/>
            <a:ext cx="1623900" cy="1554007"/>
            <a:chOff x="3755228" y="2447925"/>
            <a:chExt cx="1623900" cy="1554007"/>
          </a:xfrm>
        </p:grpSpPr>
        <p:sp>
          <p:nvSpPr>
            <p:cNvPr id="1071" name="Google Shape;1071;g1b6709e4d29_2_16"/>
            <p:cNvSpPr/>
            <p:nvPr/>
          </p:nvSpPr>
          <p:spPr>
            <a:xfrm>
              <a:off x="3755228" y="2447925"/>
              <a:ext cx="1623900" cy="4680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72" name="Google Shape;1072;g1b6709e4d29_2_16"/>
            <p:cNvCxnSpPr/>
            <p:nvPr/>
          </p:nvCxnSpPr>
          <p:spPr>
            <a:xfrm>
              <a:off x="3769108" y="2915932"/>
              <a:ext cx="0" cy="1086000"/>
            </a:xfrm>
            <a:prstGeom prst="straightConnector1">
              <a:avLst/>
            </a:prstGeom>
            <a:noFill/>
            <a:ln cap="flat" cmpd="sng" w="19050">
              <a:solidFill>
                <a:schemeClr val="accent1"/>
              </a:solidFill>
              <a:prstDash val="solid"/>
              <a:round/>
              <a:headEnd len="sm" w="sm" type="none"/>
              <a:tailEnd len="sm" w="sm" type="none"/>
            </a:ln>
          </p:spPr>
        </p:cxnSp>
      </p:grpSp>
      <p:grpSp>
        <p:nvGrpSpPr>
          <p:cNvPr id="1073" name="Google Shape;1073;g1b6709e4d29_2_16"/>
          <p:cNvGrpSpPr/>
          <p:nvPr/>
        </p:nvGrpSpPr>
        <p:grpSpPr>
          <a:xfrm>
            <a:off x="6700832" y="2476500"/>
            <a:ext cx="1623900" cy="1554007"/>
            <a:chOff x="6700832" y="2447925"/>
            <a:chExt cx="1623900" cy="1554007"/>
          </a:xfrm>
        </p:grpSpPr>
        <p:sp>
          <p:nvSpPr>
            <p:cNvPr id="1074" name="Google Shape;1074;g1b6709e4d29_2_16"/>
            <p:cNvSpPr/>
            <p:nvPr/>
          </p:nvSpPr>
          <p:spPr>
            <a:xfrm>
              <a:off x="6700832" y="2447925"/>
              <a:ext cx="1623900" cy="468000"/>
            </a:xfrm>
            <a:prstGeom prst="chevron">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75" name="Google Shape;1075;g1b6709e4d29_2_16"/>
            <p:cNvCxnSpPr/>
            <p:nvPr/>
          </p:nvCxnSpPr>
          <p:spPr>
            <a:xfrm>
              <a:off x="6719402" y="2915932"/>
              <a:ext cx="0" cy="1086000"/>
            </a:xfrm>
            <a:prstGeom prst="straightConnector1">
              <a:avLst/>
            </a:prstGeom>
            <a:noFill/>
            <a:ln cap="flat" cmpd="sng" w="19050">
              <a:solidFill>
                <a:schemeClr val="accent4"/>
              </a:solidFill>
              <a:prstDash val="solid"/>
              <a:round/>
              <a:headEnd len="sm" w="sm" type="none"/>
              <a:tailEnd len="sm" w="sm" type="none"/>
            </a:ln>
          </p:spPr>
        </p:cxnSp>
      </p:grpSp>
      <p:sp>
        <p:nvSpPr>
          <p:cNvPr id="1076" name="Google Shape;1076;g1b6709e4d29_2_16"/>
          <p:cNvSpPr txBox="1"/>
          <p:nvPr/>
        </p:nvSpPr>
        <p:spPr>
          <a:xfrm>
            <a:off x="913924" y="2543875"/>
            <a:ext cx="15195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chemeClr val="lt1"/>
                </a:solidFill>
                <a:latin typeface="Alata"/>
                <a:ea typeface="Alata"/>
                <a:cs typeface="Alata"/>
                <a:sym typeface="Alata"/>
              </a:rPr>
              <a:t>Data Preprocessing</a:t>
            </a:r>
            <a:endParaRPr b="0" i="0" sz="1100" u="none" cap="none" strike="noStrike">
              <a:solidFill>
                <a:schemeClr val="lt1"/>
              </a:solidFill>
              <a:latin typeface="Alata"/>
              <a:ea typeface="Alata"/>
              <a:cs typeface="Alata"/>
              <a:sym typeface="Alata"/>
            </a:endParaRPr>
          </a:p>
        </p:txBody>
      </p:sp>
      <p:sp>
        <p:nvSpPr>
          <p:cNvPr id="1077" name="Google Shape;1077;g1b6709e4d29_2_16"/>
          <p:cNvSpPr txBox="1"/>
          <p:nvPr/>
        </p:nvSpPr>
        <p:spPr>
          <a:xfrm>
            <a:off x="5482430" y="2543875"/>
            <a:ext cx="13695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chemeClr val="dk1"/>
                </a:solidFill>
                <a:latin typeface="Alata"/>
                <a:ea typeface="Alata"/>
                <a:cs typeface="Alata"/>
                <a:sym typeface="Alata"/>
              </a:rPr>
              <a:t>General Analysis</a:t>
            </a:r>
            <a:endParaRPr b="0" i="0" sz="1100" u="none" cap="none" strike="noStrike">
              <a:solidFill>
                <a:schemeClr val="dk1"/>
              </a:solidFill>
              <a:latin typeface="Alata"/>
              <a:ea typeface="Alata"/>
              <a:cs typeface="Alata"/>
              <a:sym typeface="Alata"/>
            </a:endParaRPr>
          </a:p>
        </p:txBody>
      </p:sp>
      <p:sp>
        <p:nvSpPr>
          <p:cNvPr id="1078" name="Google Shape;1078;g1b6709e4d29_2_16"/>
          <p:cNvSpPr txBox="1"/>
          <p:nvPr/>
        </p:nvSpPr>
        <p:spPr>
          <a:xfrm>
            <a:off x="6955230" y="2543875"/>
            <a:ext cx="13695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chemeClr val="dk1"/>
                </a:solidFill>
                <a:latin typeface="Alata"/>
                <a:ea typeface="Alata"/>
                <a:cs typeface="Alata"/>
                <a:sym typeface="Alata"/>
              </a:rPr>
              <a:t>Product Analysis</a:t>
            </a:r>
            <a:endParaRPr b="0" i="0" sz="1100" u="none" cap="none" strike="noStrike">
              <a:solidFill>
                <a:schemeClr val="dk1"/>
              </a:solidFill>
              <a:latin typeface="Alata"/>
              <a:ea typeface="Alata"/>
              <a:cs typeface="Alata"/>
              <a:sym typeface="Alata"/>
            </a:endParaRPr>
          </a:p>
        </p:txBody>
      </p:sp>
      <p:sp>
        <p:nvSpPr>
          <p:cNvPr id="1079" name="Google Shape;1079;g1b6709e4d29_2_16"/>
          <p:cNvSpPr txBox="1"/>
          <p:nvPr/>
        </p:nvSpPr>
        <p:spPr>
          <a:xfrm>
            <a:off x="2340438" y="1314450"/>
            <a:ext cx="1566000" cy="35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lata"/>
                <a:ea typeface="Alata"/>
                <a:cs typeface="Alata"/>
                <a:sym typeface="Alata"/>
              </a:rPr>
              <a:t>Phase 2</a:t>
            </a:r>
            <a:endParaRPr b="0" i="0" sz="1800" u="none" cap="none" strike="noStrike">
              <a:solidFill>
                <a:schemeClr val="dk1"/>
              </a:solidFill>
              <a:latin typeface="Alata"/>
              <a:ea typeface="Alata"/>
              <a:cs typeface="Alata"/>
              <a:sym typeface="Alata"/>
            </a:endParaRPr>
          </a:p>
        </p:txBody>
      </p:sp>
      <p:sp>
        <p:nvSpPr>
          <p:cNvPr id="1080" name="Google Shape;1080;g1b6709e4d29_2_16"/>
          <p:cNvSpPr txBox="1"/>
          <p:nvPr/>
        </p:nvSpPr>
        <p:spPr>
          <a:xfrm>
            <a:off x="2340450" y="1654850"/>
            <a:ext cx="1899600" cy="54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NLP text data</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081" name="Google Shape;1081;g1b6709e4d29_2_16"/>
          <p:cNvSpPr txBox="1"/>
          <p:nvPr/>
        </p:nvSpPr>
        <p:spPr>
          <a:xfrm>
            <a:off x="5286008" y="1314450"/>
            <a:ext cx="1566000" cy="35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lata"/>
                <a:ea typeface="Alata"/>
                <a:cs typeface="Alata"/>
                <a:sym typeface="Alata"/>
              </a:rPr>
              <a:t>Phase 4</a:t>
            </a:r>
            <a:endParaRPr b="0" i="0" sz="1800" u="none" cap="none" strike="noStrike">
              <a:solidFill>
                <a:schemeClr val="dk1"/>
              </a:solidFill>
              <a:latin typeface="Alata"/>
              <a:ea typeface="Alata"/>
              <a:cs typeface="Alata"/>
              <a:sym typeface="Alata"/>
            </a:endParaRPr>
          </a:p>
        </p:txBody>
      </p:sp>
      <p:sp>
        <p:nvSpPr>
          <p:cNvPr id="1082" name="Google Shape;1082;g1b6709e4d29_2_16"/>
          <p:cNvSpPr txBox="1"/>
          <p:nvPr/>
        </p:nvSpPr>
        <p:spPr>
          <a:xfrm>
            <a:off x="5286008" y="1654850"/>
            <a:ext cx="1899600" cy="54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General CGM analysis</a:t>
            </a:r>
            <a:endParaRPr b="0" i="0" sz="1400" u="none" cap="none" strike="noStrike">
              <a:solidFill>
                <a:srgbClr val="000000"/>
              </a:solidFill>
              <a:latin typeface="Montserrat"/>
              <a:ea typeface="Montserrat"/>
              <a:cs typeface="Montserrat"/>
              <a:sym typeface="Montserrat"/>
            </a:endParaRPr>
          </a:p>
        </p:txBody>
      </p:sp>
      <p:sp>
        <p:nvSpPr>
          <p:cNvPr id="1083" name="Google Shape;1083;g1b6709e4d29_2_16"/>
          <p:cNvSpPr txBox="1"/>
          <p:nvPr/>
        </p:nvSpPr>
        <p:spPr>
          <a:xfrm>
            <a:off x="867531" y="3147897"/>
            <a:ext cx="1566000" cy="35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lata"/>
                <a:ea typeface="Alata"/>
                <a:cs typeface="Alata"/>
                <a:sym typeface="Alata"/>
              </a:rPr>
              <a:t>Phase 1</a:t>
            </a:r>
            <a:endParaRPr b="0" i="0" sz="1800" u="none" cap="none" strike="noStrike">
              <a:solidFill>
                <a:schemeClr val="dk1"/>
              </a:solidFill>
              <a:latin typeface="Alata"/>
              <a:ea typeface="Alata"/>
              <a:cs typeface="Alata"/>
              <a:sym typeface="Alata"/>
            </a:endParaRPr>
          </a:p>
        </p:txBody>
      </p:sp>
      <p:sp>
        <p:nvSpPr>
          <p:cNvPr id="1084" name="Google Shape;1084;g1b6709e4d29_2_16"/>
          <p:cNvSpPr txBox="1"/>
          <p:nvPr/>
        </p:nvSpPr>
        <p:spPr>
          <a:xfrm>
            <a:off x="867525" y="3488300"/>
            <a:ext cx="1899600" cy="54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Drop columns</a:t>
            </a:r>
            <a:endParaRPr b="0" i="0" sz="1400" u="none" cap="none" strike="noStrike">
              <a:solidFill>
                <a:srgbClr val="000000"/>
              </a:solidFill>
              <a:latin typeface="Montserrat"/>
              <a:ea typeface="Montserrat"/>
              <a:cs typeface="Montserrat"/>
              <a:sym typeface="Montserrat"/>
            </a:endParaRPr>
          </a:p>
        </p:txBody>
      </p:sp>
      <p:sp>
        <p:nvSpPr>
          <p:cNvPr id="1085" name="Google Shape;1085;g1b6709e4d29_2_16"/>
          <p:cNvSpPr txBox="1"/>
          <p:nvPr/>
        </p:nvSpPr>
        <p:spPr>
          <a:xfrm>
            <a:off x="3817813" y="3147897"/>
            <a:ext cx="1566000" cy="35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lata"/>
                <a:ea typeface="Alata"/>
                <a:cs typeface="Alata"/>
                <a:sym typeface="Alata"/>
              </a:rPr>
              <a:t>Phase 3</a:t>
            </a:r>
            <a:endParaRPr b="0" i="0" sz="1800" u="none" cap="none" strike="noStrike">
              <a:solidFill>
                <a:schemeClr val="dk1"/>
              </a:solidFill>
              <a:latin typeface="Alata"/>
              <a:ea typeface="Alata"/>
              <a:cs typeface="Alata"/>
              <a:sym typeface="Alata"/>
            </a:endParaRPr>
          </a:p>
        </p:txBody>
      </p:sp>
      <p:sp>
        <p:nvSpPr>
          <p:cNvPr id="1086" name="Google Shape;1086;g1b6709e4d29_2_16"/>
          <p:cNvSpPr txBox="1"/>
          <p:nvPr/>
        </p:nvSpPr>
        <p:spPr>
          <a:xfrm>
            <a:off x="3817826" y="3488300"/>
            <a:ext cx="2445300" cy="54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Visualize dataset</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a:ea typeface="Montserrat"/>
              <a:cs typeface="Montserrat"/>
              <a:sym typeface="Montserrat"/>
            </a:endParaRPr>
          </a:p>
        </p:txBody>
      </p:sp>
      <p:sp>
        <p:nvSpPr>
          <p:cNvPr id="1087" name="Google Shape;1087;g1b6709e4d29_2_16"/>
          <p:cNvSpPr txBox="1"/>
          <p:nvPr/>
        </p:nvSpPr>
        <p:spPr>
          <a:xfrm>
            <a:off x="6768107" y="3147897"/>
            <a:ext cx="1566000" cy="35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lata"/>
                <a:ea typeface="Alata"/>
                <a:cs typeface="Alata"/>
                <a:sym typeface="Alata"/>
              </a:rPr>
              <a:t>Phase 5</a:t>
            </a:r>
            <a:endParaRPr b="0" i="0" sz="1800" u="none" cap="none" strike="noStrike">
              <a:solidFill>
                <a:schemeClr val="dk1"/>
              </a:solidFill>
              <a:latin typeface="Alata"/>
              <a:ea typeface="Alata"/>
              <a:cs typeface="Alata"/>
              <a:sym typeface="Alata"/>
            </a:endParaRPr>
          </a:p>
        </p:txBody>
      </p:sp>
      <p:sp>
        <p:nvSpPr>
          <p:cNvPr id="1088" name="Google Shape;1088;g1b6709e4d29_2_16"/>
          <p:cNvSpPr txBox="1"/>
          <p:nvPr/>
        </p:nvSpPr>
        <p:spPr>
          <a:xfrm>
            <a:off x="6768122" y="3488300"/>
            <a:ext cx="1899600" cy="54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Categorized CGM product analysis</a:t>
            </a:r>
            <a:endParaRPr b="0" i="0" sz="1400" u="none" cap="none" strike="noStrike">
              <a:solidFill>
                <a:srgbClr val="000000"/>
              </a:solidFill>
              <a:latin typeface="Montserrat"/>
              <a:ea typeface="Montserrat"/>
              <a:cs typeface="Montserrat"/>
              <a:sym typeface="Montserrat"/>
            </a:endParaRPr>
          </a:p>
        </p:txBody>
      </p:sp>
      <p:sp>
        <p:nvSpPr>
          <p:cNvPr id="1089" name="Google Shape;1089;g1b6709e4d29_2_16"/>
          <p:cNvSpPr txBox="1"/>
          <p:nvPr>
            <p:ph type="title"/>
          </p:nvPr>
        </p:nvSpPr>
        <p:spPr>
          <a:xfrm>
            <a:off x="714300" y="430675"/>
            <a:ext cx="7715400" cy="46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Project Workflow</a:t>
            </a:r>
            <a:endParaRPr/>
          </a:p>
        </p:txBody>
      </p:sp>
      <p:sp>
        <p:nvSpPr>
          <p:cNvPr id="1090" name="Google Shape;1090;g1b6709e4d29_2_16"/>
          <p:cNvSpPr txBox="1"/>
          <p:nvPr/>
        </p:nvSpPr>
        <p:spPr>
          <a:xfrm>
            <a:off x="4014329" y="2543875"/>
            <a:ext cx="13695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chemeClr val="lt1"/>
                </a:solidFill>
                <a:latin typeface="Alata"/>
                <a:ea typeface="Alata"/>
                <a:cs typeface="Alata"/>
                <a:sym typeface="Alata"/>
              </a:rPr>
              <a:t>Exploratory DA</a:t>
            </a:r>
            <a:endParaRPr b="0" i="0" sz="1100" u="none" cap="none" strike="noStrike">
              <a:solidFill>
                <a:schemeClr val="lt1"/>
              </a:solidFill>
              <a:latin typeface="Alata"/>
              <a:ea typeface="Alata"/>
              <a:cs typeface="Alata"/>
              <a:sym typeface="Alata"/>
            </a:endParaRPr>
          </a:p>
        </p:txBody>
      </p:sp>
      <p:sp>
        <p:nvSpPr>
          <p:cNvPr id="1091" name="Google Shape;1091;g1b6709e4d29_2_16"/>
          <p:cNvSpPr txBox="1"/>
          <p:nvPr/>
        </p:nvSpPr>
        <p:spPr>
          <a:xfrm>
            <a:off x="2536780" y="2543875"/>
            <a:ext cx="13695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chemeClr val="lt1"/>
                </a:solidFill>
                <a:latin typeface="Alata"/>
                <a:ea typeface="Alata"/>
                <a:cs typeface="Alata"/>
                <a:sym typeface="Alata"/>
              </a:rPr>
              <a:t>Text Processing</a:t>
            </a:r>
            <a:endParaRPr b="0" i="0" sz="1100" u="none" cap="none" strike="noStrike">
              <a:solidFill>
                <a:schemeClr val="lt1"/>
              </a:solidFill>
              <a:latin typeface="Alata"/>
              <a:ea typeface="Alata"/>
              <a:cs typeface="Alata"/>
              <a:sym typeface="Alata"/>
            </a:endParaRPr>
          </a:p>
        </p:txBody>
      </p:sp>
    </p:spTree>
  </p:cSld>
  <p:clrMapOvr>
    <a:masterClrMapping/>
  </p:clrMapOvr>
</p:sld>
</file>

<file path=ppt/theme/theme1.xml><?xml version="1.0" encoding="utf-8"?>
<a:theme xmlns:a="http://schemas.openxmlformats.org/drawingml/2006/main" xmlns:r="http://schemas.openxmlformats.org/officeDocument/2006/relationships"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